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60" r:id="rId5"/>
    <p:sldId id="282" r:id="rId6"/>
    <p:sldId id="261" r:id="rId7"/>
    <p:sldId id="283" r:id="rId8"/>
    <p:sldId id="262" r:id="rId9"/>
    <p:sldId id="267" r:id="rId10"/>
    <p:sldId id="284" r:id="rId11"/>
    <p:sldId id="285" r:id="rId12"/>
    <p:sldId id="286" r:id="rId13"/>
    <p:sldId id="279" r:id="rId14"/>
    <p:sldId id="268" r:id="rId15"/>
    <p:sldId id="289" r:id="rId16"/>
    <p:sldId id="269" r:id="rId17"/>
    <p:sldId id="288" r:id="rId18"/>
    <p:sldId id="280" r:id="rId19"/>
    <p:sldId id="276" r:id="rId20"/>
    <p:sldId id="290" r:id="rId21"/>
    <p:sldId id="291" r:id="rId22"/>
    <p:sldId id="281" r:id="rId23"/>
    <p:sldId id="292" r:id="rId24"/>
    <p:sldId id="275" r:id="rId25"/>
    <p:sldId id="293" r:id="rId26"/>
    <p:sldId id="295" r:id="rId27"/>
    <p:sldId id="297" r:id="rId28"/>
    <p:sldId id="296" r:id="rId29"/>
    <p:sldId id="278"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228"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2D2A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8" autoAdjust="0"/>
    <p:restoredTop sz="94660"/>
  </p:normalViewPr>
  <p:slideViewPr>
    <p:cSldViewPr snapToGrid="0" showGuides="1">
      <p:cViewPr varScale="1">
        <p:scale>
          <a:sx n="87" d="100"/>
          <a:sy n="87" d="100"/>
        </p:scale>
        <p:origin x="-288" y="-86"/>
      </p:cViewPr>
      <p:guideLst>
        <p:guide orient="horz" pos="2228"/>
        <p:guide pos="3817"/>
      </p:guideLst>
    </p:cSldViewPr>
  </p:slideViewPr>
  <p:notesTextViewPr>
    <p:cViewPr>
      <p:scale>
        <a:sx n="1" d="1"/>
        <a:sy n="1" d="1"/>
      </p:scale>
      <p:origin x="0" y="0"/>
    </p:cViewPr>
  </p:notesTextViewPr>
  <p:sorterViewPr>
    <p:cViewPr>
      <p:scale>
        <a:sx n="50" d="100"/>
        <a:sy n="50" d="100"/>
      </p:scale>
      <p:origin x="0" y="0"/>
    </p:cViewPr>
  </p:sorter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F616EA-0D99-40F8-B5FA-F777CCBF7E9F}" type="datetimeFigureOut">
              <a:rPr lang="zh-CN" altLang="en-US" smtClean="0"/>
              <a:t>2017/10/17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3DB9F-F804-4351-B565-428BC0417852}" type="slidenum">
              <a:rPr lang="zh-CN" altLang="en-US" smtClean="0"/>
              <a:t>‹#›</a:t>
            </a:fld>
            <a:endParaRPr lang="zh-CN" altLang="en-US"/>
          </a:p>
        </p:txBody>
      </p:sp>
    </p:spTree>
    <p:extLst>
      <p:ext uri="{BB962C8B-B14F-4D97-AF65-F5344CB8AC3E}">
        <p14:creationId xmlns:p14="http://schemas.microsoft.com/office/powerpoint/2010/main" val="1476738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1</a:t>
            </a:fld>
            <a:endParaRPr lang="zh-CN" altLang="en-US"/>
          </a:p>
        </p:txBody>
      </p:sp>
    </p:spTree>
    <p:extLst>
      <p:ext uri="{BB962C8B-B14F-4D97-AF65-F5344CB8AC3E}">
        <p14:creationId xmlns:p14="http://schemas.microsoft.com/office/powerpoint/2010/main" val="1898569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10</a:t>
            </a:fld>
            <a:endParaRPr lang="zh-CN" altLang="en-US"/>
          </a:p>
        </p:txBody>
      </p:sp>
    </p:spTree>
    <p:extLst>
      <p:ext uri="{BB962C8B-B14F-4D97-AF65-F5344CB8AC3E}">
        <p14:creationId xmlns:p14="http://schemas.microsoft.com/office/powerpoint/2010/main" val="2248456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11</a:t>
            </a:fld>
            <a:endParaRPr lang="zh-CN" altLang="en-US"/>
          </a:p>
        </p:txBody>
      </p:sp>
    </p:spTree>
    <p:extLst>
      <p:ext uri="{BB962C8B-B14F-4D97-AF65-F5344CB8AC3E}">
        <p14:creationId xmlns:p14="http://schemas.microsoft.com/office/powerpoint/2010/main" val="2248456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12</a:t>
            </a:fld>
            <a:endParaRPr lang="zh-CN" altLang="en-US"/>
          </a:p>
        </p:txBody>
      </p:sp>
    </p:spTree>
    <p:extLst>
      <p:ext uri="{BB962C8B-B14F-4D97-AF65-F5344CB8AC3E}">
        <p14:creationId xmlns:p14="http://schemas.microsoft.com/office/powerpoint/2010/main" val="2248456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13</a:t>
            </a:fld>
            <a:endParaRPr lang="zh-CN" altLang="en-US"/>
          </a:p>
        </p:txBody>
      </p:sp>
    </p:spTree>
    <p:extLst>
      <p:ext uri="{BB962C8B-B14F-4D97-AF65-F5344CB8AC3E}">
        <p14:creationId xmlns:p14="http://schemas.microsoft.com/office/powerpoint/2010/main" val="3055564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14</a:t>
            </a:fld>
            <a:endParaRPr lang="zh-CN" altLang="en-US"/>
          </a:p>
        </p:txBody>
      </p:sp>
    </p:spTree>
    <p:extLst>
      <p:ext uri="{BB962C8B-B14F-4D97-AF65-F5344CB8AC3E}">
        <p14:creationId xmlns:p14="http://schemas.microsoft.com/office/powerpoint/2010/main" val="2958192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15</a:t>
            </a:fld>
            <a:endParaRPr lang="zh-CN" altLang="en-US"/>
          </a:p>
        </p:txBody>
      </p:sp>
    </p:spTree>
    <p:extLst>
      <p:ext uri="{BB962C8B-B14F-4D97-AF65-F5344CB8AC3E}">
        <p14:creationId xmlns:p14="http://schemas.microsoft.com/office/powerpoint/2010/main" val="579841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16</a:t>
            </a:fld>
            <a:endParaRPr lang="zh-CN" altLang="en-US"/>
          </a:p>
        </p:txBody>
      </p:sp>
    </p:spTree>
    <p:extLst>
      <p:ext uri="{BB962C8B-B14F-4D97-AF65-F5344CB8AC3E}">
        <p14:creationId xmlns:p14="http://schemas.microsoft.com/office/powerpoint/2010/main" val="62625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17</a:t>
            </a:fld>
            <a:endParaRPr lang="zh-CN" altLang="en-US"/>
          </a:p>
        </p:txBody>
      </p:sp>
    </p:spTree>
    <p:extLst>
      <p:ext uri="{BB962C8B-B14F-4D97-AF65-F5344CB8AC3E}">
        <p14:creationId xmlns:p14="http://schemas.microsoft.com/office/powerpoint/2010/main" val="4223418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18</a:t>
            </a:fld>
            <a:endParaRPr lang="zh-CN" altLang="en-US"/>
          </a:p>
        </p:txBody>
      </p:sp>
    </p:spTree>
    <p:extLst>
      <p:ext uri="{BB962C8B-B14F-4D97-AF65-F5344CB8AC3E}">
        <p14:creationId xmlns:p14="http://schemas.microsoft.com/office/powerpoint/2010/main" val="194989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19</a:t>
            </a:fld>
            <a:endParaRPr lang="zh-CN" altLang="en-US"/>
          </a:p>
        </p:txBody>
      </p:sp>
    </p:spTree>
    <p:extLst>
      <p:ext uri="{BB962C8B-B14F-4D97-AF65-F5344CB8AC3E}">
        <p14:creationId xmlns:p14="http://schemas.microsoft.com/office/powerpoint/2010/main" val="1805699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2</a:t>
            </a:fld>
            <a:endParaRPr lang="zh-CN" altLang="en-US"/>
          </a:p>
        </p:txBody>
      </p:sp>
    </p:spTree>
    <p:extLst>
      <p:ext uri="{BB962C8B-B14F-4D97-AF65-F5344CB8AC3E}">
        <p14:creationId xmlns:p14="http://schemas.microsoft.com/office/powerpoint/2010/main" val="4109027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20</a:t>
            </a:fld>
            <a:endParaRPr lang="zh-CN" altLang="en-US"/>
          </a:p>
        </p:txBody>
      </p:sp>
    </p:spTree>
    <p:extLst>
      <p:ext uri="{BB962C8B-B14F-4D97-AF65-F5344CB8AC3E}">
        <p14:creationId xmlns:p14="http://schemas.microsoft.com/office/powerpoint/2010/main" val="1805699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21</a:t>
            </a:fld>
            <a:endParaRPr lang="zh-CN" altLang="en-US"/>
          </a:p>
        </p:txBody>
      </p:sp>
    </p:spTree>
    <p:extLst>
      <p:ext uri="{BB962C8B-B14F-4D97-AF65-F5344CB8AC3E}">
        <p14:creationId xmlns:p14="http://schemas.microsoft.com/office/powerpoint/2010/main" val="1805699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22</a:t>
            </a:fld>
            <a:endParaRPr lang="zh-CN" altLang="en-US"/>
          </a:p>
        </p:txBody>
      </p:sp>
    </p:spTree>
    <p:extLst>
      <p:ext uri="{BB962C8B-B14F-4D97-AF65-F5344CB8AC3E}">
        <p14:creationId xmlns:p14="http://schemas.microsoft.com/office/powerpoint/2010/main" val="3135320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23</a:t>
            </a:fld>
            <a:endParaRPr lang="zh-CN" altLang="en-US"/>
          </a:p>
        </p:txBody>
      </p:sp>
    </p:spTree>
    <p:extLst>
      <p:ext uri="{BB962C8B-B14F-4D97-AF65-F5344CB8AC3E}">
        <p14:creationId xmlns:p14="http://schemas.microsoft.com/office/powerpoint/2010/main" val="2198057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24</a:t>
            </a:fld>
            <a:endParaRPr lang="zh-CN" altLang="en-US"/>
          </a:p>
        </p:txBody>
      </p:sp>
    </p:spTree>
    <p:extLst>
      <p:ext uri="{BB962C8B-B14F-4D97-AF65-F5344CB8AC3E}">
        <p14:creationId xmlns:p14="http://schemas.microsoft.com/office/powerpoint/2010/main" val="1627470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25</a:t>
            </a:fld>
            <a:endParaRPr lang="zh-CN" altLang="en-US"/>
          </a:p>
        </p:txBody>
      </p:sp>
    </p:spTree>
    <p:extLst>
      <p:ext uri="{BB962C8B-B14F-4D97-AF65-F5344CB8AC3E}">
        <p14:creationId xmlns:p14="http://schemas.microsoft.com/office/powerpoint/2010/main" val="2217227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26</a:t>
            </a:fld>
            <a:endParaRPr lang="zh-CN" altLang="en-US"/>
          </a:p>
        </p:txBody>
      </p:sp>
    </p:spTree>
    <p:extLst>
      <p:ext uri="{BB962C8B-B14F-4D97-AF65-F5344CB8AC3E}">
        <p14:creationId xmlns:p14="http://schemas.microsoft.com/office/powerpoint/2010/main" val="2217227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27</a:t>
            </a:fld>
            <a:endParaRPr lang="zh-CN" altLang="en-US"/>
          </a:p>
        </p:txBody>
      </p:sp>
    </p:spTree>
    <p:extLst>
      <p:ext uri="{BB962C8B-B14F-4D97-AF65-F5344CB8AC3E}">
        <p14:creationId xmlns:p14="http://schemas.microsoft.com/office/powerpoint/2010/main" val="2217227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28</a:t>
            </a:fld>
            <a:endParaRPr lang="zh-CN" altLang="en-US"/>
          </a:p>
        </p:txBody>
      </p:sp>
    </p:spTree>
    <p:extLst>
      <p:ext uri="{BB962C8B-B14F-4D97-AF65-F5344CB8AC3E}">
        <p14:creationId xmlns:p14="http://schemas.microsoft.com/office/powerpoint/2010/main" val="2217227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29</a:t>
            </a:fld>
            <a:endParaRPr lang="zh-CN" altLang="en-US"/>
          </a:p>
        </p:txBody>
      </p:sp>
    </p:spTree>
    <p:extLst>
      <p:ext uri="{BB962C8B-B14F-4D97-AF65-F5344CB8AC3E}">
        <p14:creationId xmlns:p14="http://schemas.microsoft.com/office/powerpoint/2010/main" val="2662369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3</a:t>
            </a:fld>
            <a:endParaRPr lang="zh-CN" altLang="en-US"/>
          </a:p>
        </p:txBody>
      </p:sp>
    </p:spTree>
    <p:extLst>
      <p:ext uri="{BB962C8B-B14F-4D97-AF65-F5344CB8AC3E}">
        <p14:creationId xmlns:p14="http://schemas.microsoft.com/office/powerpoint/2010/main" val="292749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4</a:t>
            </a:fld>
            <a:endParaRPr lang="zh-CN" altLang="en-US"/>
          </a:p>
        </p:txBody>
      </p:sp>
    </p:spTree>
    <p:extLst>
      <p:ext uri="{BB962C8B-B14F-4D97-AF65-F5344CB8AC3E}">
        <p14:creationId xmlns:p14="http://schemas.microsoft.com/office/powerpoint/2010/main" val="3501803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5</a:t>
            </a:fld>
            <a:endParaRPr lang="zh-CN" altLang="en-US"/>
          </a:p>
        </p:txBody>
      </p:sp>
    </p:spTree>
    <p:extLst>
      <p:ext uri="{BB962C8B-B14F-4D97-AF65-F5344CB8AC3E}">
        <p14:creationId xmlns:p14="http://schemas.microsoft.com/office/powerpoint/2010/main" val="3501803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6</a:t>
            </a:fld>
            <a:endParaRPr lang="zh-CN" altLang="en-US"/>
          </a:p>
        </p:txBody>
      </p:sp>
    </p:spTree>
    <p:extLst>
      <p:ext uri="{BB962C8B-B14F-4D97-AF65-F5344CB8AC3E}">
        <p14:creationId xmlns:p14="http://schemas.microsoft.com/office/powerpoint/2010/main" val="2166903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7</a:t>
            </a:fld>
            <a:endParaRPr lang="zh-CN" altLang="en-US"/>
          </a:p>
        </p:txBody>
      </p:sp>
    </p:spTree>
    <p:extLst>
      <p:ext uri="{BB962C8B-B14F-4D97-AF65-F5344CB8AC3E}">
        <p14:creationId xmlns:p14="http://schemas.microsoft.com/office/powerpoint/2010/main" val="3501803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8</a:t>
            </a:fld>
            <a:endParaRPr lang="zh-CN" altLang="en-US"/>
          </a:p>
        </p:txBody>
      </p:sp>
    </p:spTree>
    <p:extLst>
      <p:ext uri="{BB962C8B-B14F-4D97-AF65-F5344CB8AC3E}">
        <p14:creationId xmlns:p14="http://schemas.microsoft.com/office/powerpoint/2010/main" val="1853727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9</a:t>
            </a:fld>
            <a:endParaRPr lang="zh-CN" altLang="en-US"/>
          </a:p>
        </p:txBody>
      </p:sp>
    </p:spTree>
    <p:extLst>
      <p:ext uri="{BB962C8B-B14F-4D97-AF65-F5344CB8AC3E}">
        <p14:creationId xmlns:p14="http://schemas.microsoft.com/office/powerpoint/2010/main" val="3088262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F9E60E0-6485-4095-8A88-302D1C74F13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DFC6732D-594F-4288-9843-BE5CFCC079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 xmlns:a16="http://schemas.microsoft.com/office/drawing/2014/main" id="{7B78BADD-A306-49A6-819B-5606DA339597}"/>
              </a:ext>
            </a:extLst>
          </p:cNvPr>
          <p:cNvSpPr>
            <a:spLocks noGrp="1"/>
          </p:cNvSpPr>
          <p:nvPr>
            <p:ph type="dt" sz="half" idx="10"/>
          </p:nvPr>
        </p:nvSpPr>
        <p:spPr/>
        <p:txBody>
          <a:bodyPr/>
          <a:lstStyle/>
          <a:p>
            <a:fld id="{849338CD-5D4A-4C85-BC14-BE8187E39343}" type="datetimeFigureOut">
              <a:rPr lang="zh-CN" altLang="en-US" smtClean="0"/>
              <a:t>2017/10/17</a:t>
            </a:fld>
            <a:endParaRPr lang="zh-CN" altLang="en-US"/>
          </a:p>
        </p:txBody>
      </p:sp>
      <p:sp>
        <p:nvSpPr>
          <p:cNvPr id="5" name="页脚占位符 4">
            <a:extLst>
              <a:ext uri="{FF2B5EF4-FFF2-40B4-BE49-F238E27FC236}">
                <a16:creationId xmlns="" xmlns:a16="http://schemas.microsoft.com/office/drawing/2014/main" id="{D962D6CF-29BB-451C-8D8C-D9FFABDF71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150CFD54-9A56-44B5-A7AB-C8D033899BC1}"/>
              </a:ext>
            </a:extLst>
          </p:cNvPr>
          <p:cNvSpPr>
            <a:spLocks noGrp="1"/>
          </p:cNvSpPr>
          <p:nvPr>
            <p:ph type="sldNum" sz="quarter" idx="12"/>
          </p:nvPr>
        </p:nvSpPr>
        <p:spPr/>
        <p:txBody>
          <a:bodyPr/>
          <a:lstStyle/>
          <a:p>
            <a:fld id="{10A15595-03B3-4E33-A4B8-3BB2F5143223}" type="slidenum">
              <a:rPr lang="zh-CN" altLang="en-US" smtClean="0"/>
              <a:t>‹#›</a:t>
            </a:fld>
            <a:endParaRPr lang="zh-CN" altLang="en-US"/>
          </a:p>
        </p:txBody>
      </p:sp>
    </p:spTree>
    <p:extLst>
      <p:ext uri="{BB962C8B-B14F-4D97-AF65-F5344CB8AC3E}">
        <p14:creationId xmlns:p14="http://schemas.microsoft.com/office/powerpoint/2010/main" val="823762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1ED2E58-15DC-40B6-8785-7B4BC74B86F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AF1B2EAC-A364-4B0E-8084-E0288028D45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8814CCAE-4063-4D73-8AC3-8E66985F2DD2}"/>
              </a:ext>
            </a:extLst>
          </p:cNvPr>
          <p:cNvSpPr>
            <a:spLocks noGrp="1"/>
          </p:cNvSpPr>
          <p:nvPr>
            <p:ph type="dt" sz="half" idx="10"/>
          </p:nvPr>
        </p:nvSpPr>
        <p:spPr/>
        <p:txBody>
          <a:bodyPr/>
          <a:lstStyle/>
          <a:p>
            <a:fld id="{849338CD-5D4A-4C85-BC14-BE8187E39343}" type="datetimeFigureOut">
              <a:rPr lang="zh-CN" altLang="en-US" smtClean="0"/>
              <a:t>2017/10/17</a:t>
            </a:fld>
            <a:endParaRPr lang="zh-CN" altLang="en-US"/>
          </a:p>
        </p:txBody>
      </p:sp>
      <p:sp>
        <p:nvSpPr>
          <p:cNvPr id="5" name="页脚占位符 4">
            <a:extLst>
              <a:ext uri="{FF2B5EF4-FFF2-40B4-BE49-F238E27FC236}">
                <a16:creationId xmlns="" xmlns:a16="http://schemas.microsoft.com/office/drawing/2014/main" id="{E2F32970-447A-4C93-AB49-B04D78E2BD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16A54CD2-0ED5-4729-8B65-6DD9A22BEA57}"/>
              </a:ext>
            </a:extLst>
          </p:cNvPr>
          <p:cNvSpPr>
            <a:spLocks noGrp="1"/>
          </p:cNvSpPr>
          <p:nvPr>
            <p:ph type="sldNum" sz="quarter" idx="12"/>
          </p:nvPr>
        </p:nvSpPr>
        <p:spPr/>
        <p:txBody>
          <a:bodyPr/>
          <a:lstStyle/>
          <a:p>
            <a:fld id="{10A15595-03B3-4E33-A4B8-3BB2F5143223}" type="slidenum">
              <a:rPr lang="zh-CN" altLang="en-US" smtClean="0"/>
              <a:t>‹#›</a:t>
            </a:fld>
            <a:endParaRPr lang="zh-CN" altLang="en-US"/>
          </a:p>
        </p:txBody>
      </p:sp>
    </p:spTree>
    <p:extLst>
      <p:ext uri="{BB962C8B-B14F-4D97-AF65-F5344CB8AC3E}">
        <p14:creationId xmlns:p14="http://schemas.microsoft.com/office/powerpoint/2010/main" val="2383005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55C8284C-CF12-432B-8365-24E60545067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90CB26B3-FB46-4CC1-9F72-0D3703373FE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989E508D-9555-415B-913B-A399D8C5A822}"/>
              </a:ext>
            </a:extLst>
          </p:cNvPr>
          <p:cNvSpPr>
            <a:spLocks noGrp="1"/>
          </p:cNvSpPr>
          <p:nvPr>
            <p:ph type="dt" sz="half" idx="10"/>
          </p:nvPr>
        </p:nvSpPr>
        <p:spPr/>
        <p:txBody>
          <a:bodyPr/>
          <a:lstStyle/>
          <a:p>
            <a:fld id="{849338CD-5D4A-4C85-BC14-BE8187E39343}" type="datetimeFigureOut">
              <a:rPr lang="zh-CN" altLang="en-US" smtClean="0"/>
              <a:t>2017/10/17</a:t>
            </a:fld>
            <a:endParaRPr lang="zh-CN" altLang="en-US"/>
          </a:p>
        </p:txBody>
      </p:sp>
      <p:sp>
        <p:nvSpPr>
          <p:cNvPr id="5" name="页脚占位符 4">
            <a:extLst>
              <a:ext uri="{FF2B5EF4-FFF2-40B4-BE49-F238E27FC236}">
                <a16:creationId xmlns="" xmlns:a16="http://schemas.microsoft.com/office/drawing/2014/main" id="{36262BC8-9B20-44D3-8DE3-5C1B489B48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64D153F7-AB0C-40C1-9329-1B31D6BAB0C9}"/>
              </a:ext>
            </a:extLst>
          </p:cNvPr>
          <p:cNvSpPr>
            <a:spLocks noGrp="1"/>
          </p:cNvSpPr>
          <p:nvPr>
            <p:ph type="sldNum" sz="quarter" idx="12"/>
          </p:nvPr>
        </p:nvSpPr>
        <p:spPr/>
        <p:txBody>
          <a:bodyPr/>
          <a:lstStyle/>
          <a:p>
            <a:fld id="{10A15595-03B3-4E33-A4B8-3BB2F5143223}" type="slidenum">
              <a:rPr lang="zh-CN" altLang="en-US" smtClean="0"/>
              <a:t>‹#›</a:t>
            </a:fld>
            <a:endParaRPr lang="zh-CN" altLang="en-US"/>
          </a:p>
        </p:txBody>
      </p:sp>
    </p:spTree>
    <p:extLst>
      <p:ext uri="{BB962C8B-B14F-4D97-AF65-F5344CB8AC3E}">
        <p14:creationId xmlns:p14="http://schemas.microsoft.com/office/powerpoint/2010/main" val="507138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167E5B0-23E1-4021-BA3E-552C7B63C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E19F95B5-0C8E-46FD-81AE-CEFB18DB012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F6C53502-D4D3-407D-BDBB-FCA3BD9E50CE}"/>
              </a:ext>
            </a:extLst>
          </p:cNvPr>
          <p:cNvSpPr>
            <a:spLocks noGrp="1"/>
          </p:cNvSpPr>
          <p:nvPr>
            <p:ph type="dt" sz="half" idx="10"/>
          </p:nvPr>
        </p:nvSpPr>
        <p:spPr/>
        <p:txBody>
          <a:bodyPr/>
          <a:lstStyle/>
          <a:p>
            <a:fld id="{849338CD-5D4A-4C85-BC14-BE8187E39343}" type="datetimeFigureOut">
              <a:rPr lang="zh-CN" altLang="en-US" smtClean="0"/>
              <a:t>2017/10/17</a:t>
            </a:fld>
            <a:endParaRPr lang="zh-CN" altLang="en-US"/>
          </a:p>
        </p:txBody>
      </p:sp>
      <p:sp>
        <p:nvSpPr>
          <p:cNvPr id="5" name="页脚占位符 4">
            <a:extLst>
              <a:ext uri="{FF2B5EF4-FFF2-40B4-BE49-F238E27FC236}">
                <a16:creationId xmlns="" xmlns:a16="http://schemas.microsoft.com/office/drawing/2014/main" id="{3856A195-46F4-45DF-8746-DA9EC477EF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77D1D074-3693-4C10-9A1D-E64654C52590}"/>
              </a:ext>
            </a:extLst>
          </p:cNvPr>
          <p:cNvSpPr>
            <a:spLocks noGrp="1"/>
          </p:cNvSpPr>
          <p:nvPr>
            <p:ph type="sldNum" sz="quarter" idx="12"/>
          </p:nvPr>
        </p:nvSpPr>
        <p:spPr/>
        <p:txBody>
          <a:bodyPr/>
          <a:lstStyle/>
          <a:p>
            <a:fld id="{10A15595-03B3-4E33-A4B8-3BB2F5143223}" type="slidenum">
              <a:rPr lang="zh-CN" altLang="en-US" smtClean="0"/>
              <a:t>‹#›</a:t>
            </a:fld>
            <a:endParaRPr lang="zh-CN" altLang="en-US"/>
          </a:p>
        </p:txBody>
      </p:sp>
    </p:spTree>
    <p:extLst>
      <p:ext uri="{BB962C8B-B14F-4D97-AF65-F5344CB8AC3E}">
        <p14:creationId xmlns:p14="http://schemas.microsoft.com/office/powerpoint/2010/main" val="1101461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CE01EFF-47B7-464F-B17B-B33FA48D545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991AC7EE-456D-4F02-AA7A-3144C267ED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0E84BF13-CD9E-4168-9280-0582E0F8AA53}"/>
              </a:ext>
            </a:extLst>
          </p:cNvPr>
          <p:cNvSpPr>
            <a:spLocks noGrp="1"/>
          </p:cNvSpPr>
          <p:nvPr>
            <p:ph type="dt" sz="half" idx="10"/>
          </p:nvPr>
        </p:nvSpPr>
        <p:spPr/>
        <p:txBody>
          <a:bodyPr/>
          <a:lstStyle/>
          <a:p>
            <a:fld id="{849338CD-5D4A-4C85-BC14-BE8187E39343}" type="datetimeFigureOut">
              <a:rPr lang="zh-CN" altLang="en-US" smtClean="0"/>
              <a:t>2017/10/17</a:t>
            </a:fld>
            <a:endParaRPr lang="zh-CN" altLang="en-US"/>
          </a:p>
        </p:txBody>
      </p:sp>
      <p:sp>
        <p:nvSpPr>
          <p:cNvPr id="5" name="页脚占位符 4">
            <a:extLst>
              <a:ext uri="{FF2B5EF4-FFF2-40B4-BE49-F238E27FC236}">
                <a16:creationId xmlns="" xmlns:a16="http://schemas.microsoft.com/office/drawing/2014/main" id="{CBD55F60-7CCE-4F93-8AC9-D2D1BF298E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24570BE7-32DA-4E60-B131-A4309F044511}"/>
              </a:ext>
            </a:extLst>
          </p:cNvPr>
          <p:cNvSpPr>
            <a:spLocks noGrp="1"/>
          </p:cNvSpPr>
          <p:nvPr>
            <p:ph type="sldNum" sz="quarter" idx="12"/>
          </p:nvPr>
        </p:nvSpPr>
        <p:spPr/>
        <p:txBody>
          <a:bodyPr/>
          <a:lstStyle/>
          <a:p>
            <a:fld id="{10A15595-03B3-4E33-A4B8-3BB2F5143223}" type="slidenum">
              <a:rPr lang="zh-CN" altLang="en-US" smtClean="0"/>
              <a:t>‹#›</a:t>
            </a:fld>
            <a:endParaRPr lang="zh-CN" altLang="en-US"/>
          </a:p>
        </p:txBody>
      </p:sp>
    </p:spTree>
    <p:extLst>
      <p:ext uri="{BB962C8B-B14F-4D97-AF65-F5344CB8AC3E}">
        <p14:creationId xmlns:p14="http://schemas.microsoft.com/office/powerpoint/2010/main" val="100306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E34527F-8380-4AE6-94FE-35FAF29B808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8CA741CA-8E01-4344-99EB-3BBD1E04163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6D85899B-4C59-4715-BBEE-A88840DED92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FE28C3DD-4169-4788-BF7B-CB7C57AA8024}"/>
              </a:ext>
            </a:extLst>
          </p:cNvPr>
          <p:cNvSpPr>
            <a:spLocks noGrp="1"/>
          </p:cNvSpPr>
          <p:nvPr>
            <p:ph type="dt" sz="half" idx="10"/>
          </p:nvPr>
        </p:nvSpPr>
        <p:spPr/>
        <p:txBody>
          <a:bodyPr/>
          <a:lstStyle/>
          <a:p>
            <a:fld id="{849338CD-5D4A-4C85-BC14-BE8187E39343}" type="datetimeFigureOut">
              <a:rPr lang="zh-CN" altLang="en-US" smtClean="0"/>
              <a:t>2017/10/17</a:t>
            </a:fld>
            <a:endParaRPr lang="zh-CN" altLang="en-US"/>
          </a:p>
        </p:txBody>
      </p:sp>
      <p:sp>
        <p:nvSpPr>
          <p:cNvPr id="6" name="页脚占位符 5">
            <a:extLst>
              <a:ext uri="{FF2B5EF4-FFF2-40B4-BE49-F238E27FC236}">
                <a16:creationId xmlns="" xmlns:a16="http://schemas.microsoft.com/office/drawing/2014/main" id="{411C4FCC-112E-4C5E-BBBB-DC78AF33FA1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C9436EBB-6ABD-422C-90B0-07BD01FA6497}"/>
              </a:ext>
            </a:extLst>
          </p:cNvPr>
          <p:cNvSpPr>
            <a:spLocks noGrp="1"/>
          </p:cNvSpPr>
          <p:nvPr>
            <p:ph type="sldNum" sz="quarter" idx="12"/>
          </p:nvPr>
        </p:nvSpPr>
        <p:spPr/>
        <p:txBody>
          <a:bodyPr/>
          <a:lstStyle/>
          <a:p>
            <a:fld id="{10A15595-03B3-4E33-A4B8-3BB2F5143223}" type="slidenum">
              <a:rPr lang="zh-CN" altLang="en-US" smtClean="0"/>
              <a:t>‹#›</a:t>
            </a:fld>
            <a:endParaRPr lang="zh-CN" altLang="en-US"/>
          </a:p>
        </p:txBody>
      </p:sp>
    </p:spTree>
    <p:extLst>
      <p:ext uri="{BB962C8B-B14F-4D97-AF65-F5344CB8AC3E}">
        <p14:creationId xmlns:p14="http://schemas.microsoft.com/office/powerpoint/2010/main" val="340438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F80F6C5-00BD-4BD3-8F0C-4B9239E00B8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AF29F57C-EED5-4A7C-AAC5-85186B8EF0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336599C7-3E3B-4DFC-B66E-E142AF7AAD6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865574A4-C900-4098-9543-903DE8C18E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BBBE827E-65C9-4B0B-9BF5-630727C350F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7DA01177-9343-4D2C-9BF1-4E848C2DA32A}"/>
              </a:ext>
            </a:extLst>
          </p:cNvPr>
          <p:cNvSpPr>
            <a:spLocks noGrp="1"/>
          </p:cNvSpPr>
          <p:nvPr>
            <p:ph type="dt" sz="half" idx="10"/>
          </p:nvPr>
        </p:nvSpPr>
        <p:spPr/>
        <p:txBody>
          <a:bodyPr/>
          <a:lstStyle/>
          <a:p>
            <a:fld id="{849338CD-5D4A-4C85-BC14-BE8187E39343}" type="datetimeFigureOut">
              <a:rPr lang="zh-CN" altLang="en-US" smtClean="0"/>
              <a:t>2017/10/17</a:t>
            </a:fld>
            <a:endParaRPr lang="zh-CN" altLang="en-US"/>
          </a:p>
        </p:txBody>
      </p:sp>
      <p:sp>
        <p:nvSpPr>
          <p:cNvPr id="8" name="页脚占位符 7">
            <a:extLst>
              <a:ext uri="{FF2B5EF4-FFF2-40B4-BE49-F238E27FC236}">
                <a16:creationId xmlns="" xmlns:a16="http://schemas.microsoft.com/office/drawing/2014/main" id="{CB4C2373-BC79-4EC4-B76E-4A9E6233DF1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056035AA-BB44-4FAB-8806-0C7A4CA44845}"/>
              </a:ext>
            </a:extLst>
          </p:cNvPr>
          <p:cNvSpPr>
            <a:spLocks noGrp="1"/>
          </p:cNvSpPr>
          <p:nvPr>
            <p:ph type="sldNum" sz="quarter" idx="12"/>
          </p:nvPr>
        </p:nvSpPr>
        <p:spPr/>
        <p:txBody>
          <a:bodyPr/>
          <a:lstStyle/>
          <a:p>
            <a:fld id="{10A15595-03B3-4E33-A4B8-3BB2F5143223}" type="slidenum">
              <a:rPr lang="zh-CN" altLang="en-US" smtClean="0"/>
              <a:t>‹#›</a:t>
            </a:fld>
            <a:endParaRPr lang="zh-CN" altLang="en-US"/>
          </a:p>
        </p:txBody>
      </p:sp>
    </p:spTree>
    <p:extLst>
      <p:ext uri="{BB962C8B-B14F-4D97-AF65-F5344CB8AC3E}">
        <p14:creationId xmlns:p14="http://schemas.microsoft.com/office/powerpoint/2010/main" val="3116678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2F6D905-FF94-4AB4-81D6-B938DD0298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086BF0EC-A12A-4417-8486-4F5793F03987}"/>
              </a:ext>
            </a:extLst>
          </p:cNvPr>
          <p:cNvSpPr>
            <a:spLocks noGrp="1"/>
          </p:cNvSpPr>
          <p:nvPr>
            <p:ph type="dt" sz="half" idx="10"/>
          </p:nvPr>
        </p:nvSpPr>
        <p:spPr/>
        <p:txBody>
          <a:bodyPr/>
          <a:lstStyle/>
          <a:p>
            <a:fld id="{849338CD-5D4A-4C85-BC14-BE8187E39343}" type="datetimeFigureOut">
              <a:rPr lang="zh-CN" altLang="en-US" smtClean="0"/>
              <a:t>2017/10/17</a:t>
            </a:fld>
            <a:endParaRPr lang="zh-CN" altLang="en-US"/>
          </a:p>
        </p:txBody>
      </p:sp>
      <p:sp>
        <p:nvSpPr>
          <p:cNvPr id="4" name="页脚占位符 3">
            <a:extLst>
              <a:ext uri="{FF2B5EF4-FFF2-40B4-BE49-F238E27FC236}">
                <a16:creationId xmlns="" xmlns:a16="http://schemas.microsoft.com/office/drawing/2014/main" id="{D817B072-D4FF-4D00-A079-D24C90A8B7C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88416E35-40EA-4C68-91D9-31DAB040586C}"/>
              </a:ext>
            </a:extLst>
          </p:cNvPr>
          <p:cNvSpPr>
            <a:spLocks noGrp="1"/>
          </p:cNvSpPr>
          <p:nvPr>
            <p:ph type="sldNum" sz="quarter" idx="12"/>
          </p:nvPr>
        </p:nvSpPr>
        <p:spPr/>
        <p:txBody>
          <a:bodyPr/>
          <a:lstStyle/>
          <a:p>
            <a:fld id="{10A15595-03B3-4E33-A4B8-3BB2F5143223}" type="slidenum">
              <a:rPr lang="zh-CN" altLang="en-US" smtClean="0"/>
              <a:t>‹#›</a:t>
            </a:fld>
            <a:endParaRPr lang="zh-CN" altLang="en-US"/>
          </a:p>
        </p:txBody>
      </p:sp>
    </p:spTree>
    <p:extLst>
      <p:ext uri="{BB962C8B-B14F-4D97-AF65-F5344CB8AC3E}">
        <p14:creationId xmlns:p14="http://schemas.microsoft.com/office/powerpoint/2010/main" val="201688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27BA009E-2F1D-456D-85B5-C5D7A70E9173}"/>
              </a:ext>
            </a:extLst>
          </p:cNvPr>
          <p:cNvSpPr>
            <a:spLocks noGrp="1"/>
          </p:cNvSpPr>
          <p:nvPr>
            <p:ph type="dt" sz="half" idx="10"/>
          </p:nvPr>
        </p:nvSpPr>
        <p:spPr/>
        <p:txBody>
          <a:bodyPr/>
          <a:lstStyle/>
          <a:p>
            <a:fld id="{849338CD-5D4A-4C85-BC14-BE8187E39343}" type="datetimeFigureOut">
              <a:rPr lang="zh-CN" altLang="en-US" smtClean="0"/>
              <a:t>2017/10/17</a:t>
            </a:fld>
            <a:endParaRPr lang="zh-CN" altLang="en-US"/>
          </a:p>
        </p:txBody>
      </p:sp>
      <p:sp>
        <p:nvSpPr>
          <p:cNvPr id="3" name="页脚占位符 2">
            <a:extLst>
              <a:ext uri="{FF2B5EF4-FFF2-40B4-BE49-F238E27FC236}">
                <a16:creationId xmlns="" xmlns:a16="http://schemas.microsoft.com/office/drawing/2014/main" id="{89C4AA11-615F-4754-B982-055086AAC15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FE629370-40DB-4348-B6AF-79AA3F1B42A4}"/>
              </a:ext>
            </a:extLst>
          </p:cNvPr>
          <p:cNvSpPr>
            <a:spLocks noGrp="1"/>
          </p:cNvSpPr>
          <p:nvPr>
            <p:ph type="sldNum" sz="quarter" idx="12"/>
          </p:nvPr>
        </p:nvSpPr>
        <p:spPr/>
        <p:txBody>
          <a:bodyPr/>
          <a:lstStyle/>
          <a:p>
            <a:fld id="{10A15595-03B3-4E33-A4B8-3BB2F5143223}" type="slidenum">
              <a:rPr lang="zh-CN" altLang="en-US" smtClean="0"/>
              <a:t>‹#›</a:t>
            </a:fld>
            <a:endParaRPr lang="zh-CN" altLang="en-US"/>
          </a:p>
        </p:txBody>
      </p:sp>
    </p:spTree>
    <p:extLst>
      <p:ext uri="{BB962C8B-B14F-4D97-AF65-F5344CB8AC3E}">
        <p14:creationId xmlns:p14="http://schemas.microsoft.com/office/powerpoint/2010/main" val="94382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1F68FDE-19A2-4083-982A-EAB18B9846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FAAD7644-8176-4825-AD74-9BD244BFF5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98639D4E-8AA1-46E0-9C15-B420D48931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E467E8FA-A624-4508-A29E-600237DACC47}"/>
              </a:ext>
            </a:extLst>
          </p:cNvPr>
          <p:cNvSpPr>
            <a:spLocks noGrp="1"/>
          </p:cNvSpPr>
          <p:nvPr>
            <p:ph type="dt" sz="half" idx="10"/>
          </p:nvPr>
        </p:nvSpPr>
        <p:spPr/>
        <p:txBody>
          <a:bodyPr/>
          <a:lstStyle/>
          <a:p>
            <a:fld id="{849338CD-5D4A-4C85-BC14-BE8187E39343}" type="datetimeFigureOut">
              <a:rPr lang="zh-CN" altLang="en-US" smtClean="0"/>
              <a:t>2017/10/17</a:t>
            </a:fld>
            <a:endParaRPr lang="zh-CN" altLang="en-US"/>
          </a:p>
        </p:txBody>
      </p:sp>
      <p:sp>
        <p:nvSpPr>
          <p:cNvPr id="6" name="页脚占位符 5">
            <a:extLst>
              <a:ext uri="{FF2B5EF4-FFF2-40B4-BE49-F238E27FC236}">
                <a16:creationId xmlns="" xmlns:a16="http://schemas.microsoft.com/office/drawing/2014/main" id="{B36AA5B1-2766-4432-A572-C199898AEF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9FB4CA65-4753-47B9-B2DE-DDDF40EEE22F}"/>
              </a:ext>
            </a:extLst>
          </p:cNvPr>
          <p:cNvSpPr>
            <a:spLocks noGrp="1"/>
          </p:cNvSpPr>
          <p:nvPr>
            <p:ph type="sldNum" sz="quarter" idx="12"/>
          </p:nvPr>
        </p:nvSpPr>
        <p:spPr/>
        <p:txBody>
          <a:bodyPr/>
          <a:lstStyle/>
          <a:p>
            <a:fld id="{10A15595-03B3-4E33-A4B8-3BB2F5143223}" type="slidenum">
              <a:rPr lang="zh-CN" altLang="en-US" smtClean="0"/>
              <a:t>‹#›</a:t>
            </a:fld>
            <a:endParaRPr lang="zh-CN" altLang="en-US"/>
          </a:p>
        </p:txBody>
      </p:sp>
    </p:spTree>
    <p:extLst>
      <p:ext uri="{BB962C8B-B14F-4D97-AF65-F5344CB8AC3E}">
        <p14:creationId xmlns:p14="http://schemas.microsoft.com/office/powerpoint/2010/main" val="2533233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A189BEA-00D4-4F49-87C1-F5CD2E93602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92199087-E855-4528-A09C-66416F5BBE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BFD50CD8-4841-4E95-82A8-0F02E747CF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E73D4A80-0682-492E-BE09-BB8E550C41D2}"/>
              </a:ext>
            </a:extLst>
          </p:cNvPr>
          <p:cNvSpPr>
            <a:spLocks noGrp="1"/>
          </p:cNvSpPr>
          <p:nvPr>
            <p:ph type="dt" sz="half" idx="10"/>
          </p:nvPr>
        </p:nvSpPr>
        <p:spPr/>
        <p:txBody>
          <a:bodyPr/>
          <a:lstStyle/>
          <a:p>
            <a:fld id="{849338CD-5D4A-4C85-BC14-BE8187E39343}" type="datetimeFigureOut">
              <a:rPr lang="zh-CN" altLang="en-US" smtClean="0"/>
              <a:t>2017/10/17</a:t>
            </a:fld>
            <a:endParaRPr lang="zh-CN" altLang="en-US"/>
          </a:p>
        </p:txBody>
      </p:sp>
      <p:sp>
        <p:nvSpPr>
          <p:cNvPr id="6" name="页脚占位符 5">
            <a:extLst>
              <a:ext uri="{FF2B5EF4-FFF2-40B4-BE49-F238E27FC236}">
                <a16:creationId xmlns="" xmlns:a16="http://schemas.microsoft.com/office/drawing/2014/main" id="{10185D22-2F12-4EA4-B4DF-617344B6148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A3F08FFC-D005-48BD-9205-EB137F25DCE2}"/>
              </a:ext>
            </a:extLst>
          </p:cNvPr>
          <p:cNvSpPr>
            <a:spLocks noGrp="1"/>
          </p:cNvSpPr>
          <p:nvPr>
            <p:ph type="sldNum" sz="quarter" idx="12"/>
          </p:nvPr>
        </p:nvSpPr>
        <p:spPr/>
        <p:txBody>
          <a:bodyPr/>
          <a:lstStyle/>
          <a:p>
            <a:fld id="{10A15595-03B3-4E33-A4B8-3BB2F5143223}" type="slidenum">
              <a:rPr lang="zh-CN" altLang="en-US" smtClean="0"/>
              <a:t>‹#›</a:t>
            </a:fld>
            <a:endParaRPr lang="zh-CN" altLang="en-US"/>
          </a:p>
        </p:txBody>
      </p:sp>
    </p:spTree>
    <p:extLst>
      <p:ext uri="{BB962C8B-B14F-4D97-AF65-F5344CB8AC3E}">
        <p14:creationId xmlns:p14="http://schemas.microsoft.com/office/powerpoint/2010/main" val="114270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A439F469-8D1D-4CDE-81AE-38BD0FB11A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9B280CB9-7B46-42E2-91B2-01AE4192D6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405741EB-7DD2-443C-B315-E8819E21F7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338CD-5D4A-4C85-BC14-BE8187E39343}" type="datetimeFigureOut">
              <a:rPr lang="zh-CN" altLang="en-US" smtClean="0"/>
              <a:t>2017/10/17</a:t>
            </a:fld>
            <a:endParaRPr lang="zh-CN" altLang="en-US"/>
          </a:p>
        </p:txBody>
      </p:sp>
      <p:sp>
        <p:nvSpPr>
          <p:cNvPr id="5" name="页脚占位符 4">
            <a:extLst>
              <a:ext uri="{FF2B5EF4-FFF2-40B4-BE49-F238E27FC236}">
                <a16:creationId xmlns="" xmlns:a16="http://schemas.microsoft.com/office/drawing/2014/main" id="{EFC71594-1968-45CE-9021-5E0AA63CB8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38542BBA-B03D-4378-9ACD-22E401C6AA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A15595-03B3-4E33-A4B8-3BB2F5143223}" type="slidenum">
              <a:rPr lang="zh-CN" altLang="en-US" smtClean="0"/>
              <a:t>‹#›</a:t>
            </a:fld>
            <a:endParaRPr lang="zh-CN" altLang="en-US"/>
          </a:p>
        </p:txBody>
      </p:sp>
      <p:pic>
        <p:nvPicPr>
          <p:cNvPr id="8" name="图片 7">
            <a:extLst>
              <a:ext uri="{FF2B5EF4-FFF2-40B4-BE49-F238E27FC236}">
                <a16:creationId xmlns="" xmlns:a16="http://schemas.microsoft.com/office/drawing/2014/main" id="{7E8FC852-C434-4D1A-B10C-DD1166971B8C}"/>
              </a:ext>
            </a:extLst>
          </p:cNvPr>
          <p:cNvPicPr>
            <a:picLocks noChangeAspect="1"/>
          </p:cNvPicPr>
          <p:nvPr userDrawn="1"/>
        </p:nvPicPr>
        <p:blipFill>
          <a:blip r:embed="rId13">
            <a:extLst>
              <a:ext uri="{BEBA8EAE-BF5A-486C-A8C5-ECC9F3942E4B}">
                <a14:imgProps xmlns:a14="http://schemas.microsoft.com/office/drawing/2010/main">
                  <a14:imgLayer r:embed="rId14">
                    <a14:imgEffect>
                      <a14:artisticTexturizer/>
                    </a14:imgEffect>
                  </a14:imgLayer>
                </a14:imgProps>
              </a:ext>
            </a:extLst>
          </a:blip>
          <a:stretch>
            <a:fillRect/>
          </a:stretch>
        </p:blipFill>
        <p:spPr>
          <a:xfrm>
            <a:off x="-529" y="-1"/>
            <a:ext cx="12193057" cy="6858001"/>
          </a:xfrm>
          <a:prstGeom prst="rect">
            <a:avLst/>
          </a:prstGeom>
        </p:spPr>
      </p:pic>
    </p:spTree>
    <p:extLst>
      <p:ext uri="{BB962C8B-B14F-4D97-AF65-F5344CB8AC3E}">
        <p14:creationId xmlns:p14="http://schemas.microsoft.com/office/powerpoint/2010/main" val="2037229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slideLayout" Target="../slideLayouts/slideLayout1.xml"/><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microsoft.com/office/2007/relationships/media" Target="../media/media1.mp3"/><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audio" Target="NULL" TargetMode="External"/><Relationship Id="rId6" Type="http://schemas.openxmlformats.org/officeDocument/2006/relationships/image" Target="../media/image3.png"/><Relationship Id="rId11" Type="http://schemas.openxmlformats.org/officeDocument/2006/relationships/image" Target="../media/image8.png"/><Relationship Id="rId24" Type="http://schemas.openxmlformats.org/officeDocument/2006/relationships/image" Target="../media/image21.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notesSlide" Target="../notesSlides/notesSlide1.xml"/><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29.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图片 132">
            <a:extLst>
              <a:ext uri="{FF2B5EF4-FFF2-40B4-BE49-F238E27FC236}">
                <a16:creationId xmlns="" xmlns:a16="http://schemas.microsoft.com/office/drawing/2014/main" id="{993C58B4-9E0D-4990-8ABC-76F655A7E9B2}"/>
              </a:ext>
            </a:extLst>
          </p:cNvPr>
          <p:cNvPicPr>
            <a:picLocks noChangeAspect="1"/>
          </p:cNvPicPr>
          <p:nvPr/>
        </p:nvPicPr>
        <p:blipFill>
          <a:blip r:embed="rId5"/>
          <a:stretch>
            <a:fillRect/>
          </a:stretch>
        </p:blipFill>
        <p:spPr>
          <a:xfrm>
            <a:off x="1974747" y="1350871"/>
            <a:ext cx="8242506" cy="3584759"/>
          </a:xfrm>
          <a:prstGeom prst="rect">
            <a:avLst/>
          </a:prstGeom>
        </p:spPr>
      </p:pic>
      <p:sp>
        <p:nvSpPr>
          <p:cNvPr id="13" name="文本框 12">
            <a:extLst>
              <a:ext uri="{FF2B5EF4-FFF2-40B4-BE49-F238E27FC236}">
                <a16:creationId xmlns="" xmlns:a16="http://schemas.microsoft.com/office/drawing/2014/main" id="{D6956037-4671-4BC6-967E-4631CD01E5BA}"/>
              </a:ext>
            </a:extLst>
          </p:cNvPr>
          <p:cNvSpPr txBox="1"/>
          <p:nvPr/>
        </p:nvSpPr>
        <p:spPr>
          <a:xfrm>
            <a:off x="2735360" y="2173754"/>
            <a:ext cx="6721280" cy="1938992"/>
          </a:xfrm>
          <a:prstGeom prst="rect">
            <a:avLst/>
          </a:prstGeom>
          <a:noFill/>
        </p:spPr>
        <p:txBody>
          <a:bodyPr wrap="square" rtlCol="0">
            <a:spAutoFit/>
          </a:bodyPr>
          <a:lstStyle/>
          <a:p>
            <a:pPr algn="ctr"/>
            <a:r>
              <a:rPr lang="zh-CN" altLang="en-US" sz="6000" dirty="0">
                <a:latin typeface="萝莉体 第二版" panose="02000500000000000000" pitchFamily="2" charset="-122"/>
                <a:ea typeface="萝莉体 第二版" panose="02000500000000000000" pitchFamily="2" charset="-122"/>
                <a:cs typeface="萝莉体 第二版" panose="02000500000000000000" pitchFamily="2" charset="-122"/>
              </a:rPr>
              <a:t>策略战棋类游戏</a:t>
            </a:r>
            <a:r>
              <a:rPr lang="en-US" altLang="zh-CN" sz="6000" dirty="0">
                <a:latin typeface="萝莉体 第二版" panose="02000500000000000000" pitchFamily="2" charset="-122"/>
                <a:ea typeface="萝莉体 第二版" panose="02000500000000000000" pitchFamily="2" charset="-122"/>
                <a:cs typeface="萝莉体 第二版" panose="02000500000000000000" pitchFamily="2" charset="-122"/>
              </a:rPr>
              <a:t>App</a:t>
            </a:r>
          </a:p>
          <a:p>
            <a:pPr algn="ctr"/>
            <a:r>
              <a:rPr lang="en-US" altLang="zh-CN" sz="6000" dirty="0">
                <a:latin typeface="萝莉体 第二版" panose="02000500000000000000" pitchFamily="2" charset="-122"/>
                <a:ea typeface="萝莉体 第二版" panose="02000500000000000000" pitchFamily="2" charset="-122"/>
                <a:cs typeface="萝莉体 第二版" panose="02000500000000000000" pitchFamily="2" charset="-122"/>
              </a:rPr>
              <a:t>——</a:t>
            </a:r>
            <a:r>
              <a:rPr lang="zh-CN" altLang="en-US" sz="6000" dirty="0">
                <a:latin typeface="萝莉体 第二版" panose="02000500000000000000" pitchFamily="2" charset="-122"/>
                <a:ea typeface="萝莉体 第二版" panose="02000500000000000000" pitchFamily="2" charset="-122"/>
                <a:cs typeface="萝莉体 第二版" panose="02000500000000000000" pitchFamily="2" charset="-122"/>
              </a:rPr>
              <a:t>圣剑纹章</a:t>
            </a:r>
          </a:p>
        </p:txBody>
      </p:sp>
      <p:grpSp>
        <p:nvGrpSpPr>
          <p:cNvPr id="147" name="组合 146">
            <a:extLst>
              <a:ext uri="{FF2B5EF4-FFF2-40B4-BE49-F238E27FC236}">
                <a16:creationId xmlns="" xmlns:a16="http://schemas.microsoft.com/office/drawing/2014/main" id="{D2A15422-4777-4451-81B8-4575D5B3C637}"/>
              </a:ext>
            </a:extLst>
          </p:cNvPr>
          <p:cNvGrpSpPr/>
          <p:nvPr/>
        </p:nvGrpSpPr>
        <p:grpSpPr>
          <a:xfrm>
            <a:off x="2916484" y="4316938"/>
            <a:ext cx="1000050" cy="707197"/>
            <a:chOff x="2916484" y="4316938"/>
            <a:chExt cx="1000050" cy="707197"/>
          </a:xfrm>
        </p:grpSpPr>
        <p:pic>
          <p:nvPicPr>
            <p:cNvPr id="134" name="图片 133">
              <a:extLst>
                <a:ext uri="{FF2B5EF4-FFF2-40B4-BE49-F238E27FC236}">
                  <a16:creationId xmlns="" xmlns:a16="http://schemas.microsoft.com/office/drawing/2014/main" id="{BF1E0952-2B32-489C-BCE9-9675A89AA4A5}"/>
                </a:ext>
              </a:extLst>
            </p:cNvPr>
            <p:cNvPicPr>
              <a:picLocks noChangeAspect="1"/>
            </p:cNvPicPr>
            <p:nvPr/>
          </p:nvPicPr>
          <p:blipFill>
            <a:blip r:embed="rId6"/>
            <a:stretch>
              <a:fillRect/>
            </a:stretch>
          </p:blipFill>
          <p:spPr>
            <a:xfrm>
              <a:off x="3123985" y="4316938"/>
              <a:ext cx="792549" cy="707197"/>
            </a:xfrm>
            <a:prstGeom prst="rect">
              <a:avLst/>
            </a:prstGeom>
          </p:spPr>
        </p:pic>
        <p:pic>
          <p:nvPicPr>
            <p:cNvPr id="135" name="图片 134">
              <a:extLst>
                <a:ext uri="{FF2B5EF4-FFF2-40B4-BE49-F238E27FC236}">
                  <a16:creationId xmlns="" xmlns:a16="http://schemas.microsoft.com/office/drawing/2014/main" id="{CAA6A099-31C4-4A87-A759-08152471C792}"/>
                </a:ext>
              </a:extLst>
            </p:cNvPr>
            <p:cNvPicPr>
              <a:picLocks noChangeAspect="1"/>
            </p:cNvPicPr>
            <p:nvPr/>
          </p:nvPicPr>
          <p:blipFill>
            <a:blip r:embed="rId7"/>
            <a:stretch>
              <a:fillRect/>
            </a:stretch>
          </p:blipFill>
          <p:spPr>
            <a:xfrm>
              <a:off x="2916484" y="4500183"/>
              <a:ext cx="432854" cy="457240"/>
            </a:xfrm>
            <a:prstGeom prst="rect">
              <a:avLst/>
            </a:prstGeom>
          </p:spPr>
        </p:pic>
      </p:grpSp>
      <p:pic>
        <p:nvPicPr>
          <p:cNvPr id="136" name="图片 135">
            <a:extLst>
              <a:ext uri="{FF2B5EF4-FFF2-40B4-BE49-F238E27FC236}">
                <a16:creationId xmlns="" xmlns:a16="http://schemas.microsoft.com/office/drawing/2014/main" id="{47A08E99-12C0-47C6-85B6-582F188F8332}"/>
              </a:ext>
            </a:extLst>
          </p:cNvPr>
          <p:cNvPicPr>
            <a:picLocks noChangeAspect="1"/>
          </p:cNvPicPr>
          <p:nvPr/>
        </p:nvPicPr>
        <p:blipFill>
          <a:blip r:embed="rId8"/>
          <a:stretch>
            <a:fillRect/>
          </a:stretch>
        </p:blipFill>
        <p:spPr>
          <a:xfrm>
            <a:off x="9577056" y="3895372"/>
            <a:ext cx="676715" cy="573074"/>
          </a:xfrm>
          <a:prstGeom prst="rect">
            <a:avLst/>
          </a:prstGeom>
        </p:spPr>
      </p:pic>
      <p:grpSp>
        <p:nvGrpSpPr>
          <p:cNvPr id="146" name="组合 145">
            <a:extLst>
              <a:ext uri="{FF2B5EF4-FFF2-40B4-BE49-F238E27FC236}">
                <a16:creationId xmlns="" xmlns:a16="http://schemas.microsoft.com/office/drawing/2014/main" id="{B90632DC-5EEB-4C81-9A8C-0DC5FD434922}"/>
              </a:ext>
            </a:extLst>
          </p:cNvPr>
          <p:cNvGrpSpPr/>
          <p:nvPr/>
        </p:nvGrpSpPr>
        <p:grpSpPr>
          <a:xfrm>
            <a:off x="5986871" y="4695632"/>
            <a:ext cx="859611" cy="650622"/>
            <a:chOff x="5986871" y="4695632"/>
            <a:chExt cx="859611" cy="650622"/>
          </a:xfrm>
        </p:grpSpPr>
        <p:pic>
          <p:nvPicPr>
            <p:cNvPr id="137" name="图片 136">
              <a:extLst>
                <a:ext uri="{FF2B5EF4-FFF2-40B4-BE49-F238E27FC236}">
                  <a16:creationId xmlns="" xmlns:a16="http://schemas.microsoft.com/office/drawing/2014/main" id="{1BA1ABD7-815E-4A74-802A-E8057453D63C}"/>
                </a:ext>
              </a:extLst>
            </p:cNvPr>
            <p:cNvPicPr>
              <a:picLocks noChangeAspect="1"/>
            </p:cNvPicPr>
            <p:nvPr/>
          </p:nvPicPr>
          <p:blipFill>
            <a:blip r:embed="rId9"/>
            <a:stretch>
              <a:fillRect/>
            </a:stretch>
          </p:blipFill>
          <p:spPr>
            <a:xfrm>
              <a:off x="5986871" y="4695632"/>
              <a:ext cx="859611" cy="542591"/>
            </a:xfrm>
            <a:prstGeom prst="rect">
              <a:avLst/>
            </a:prstGeom>
          </p:spPr>
        </p:pic>
        <p:pic>
          <p:nvPicPr>
            <p:cNvPr id="138" name="图片 137">
              <a:extLst>
                <a:ext uri="{FF2B5EF4-FFF2-40B4-BE49-F238E27FC236}">
                  <a16:creationId xmlns="" xmlns:a16="http://schemas.microsoft.com/office/drawing/2014/main" id="{759E3363-AF28-4D1A-B7F8-7D64483360EB}"/>
                </a:ext>
              </a:extLst>
            </p:cNvPr>
            <p:cNvPicPr>
              <a:picLocks noChangeAspect="1"/>
            </p:cNvPicPr>
            <p:nvPr/>
          </p:nvPicPr>
          <p:blipFill>
            <a:blip r:embed="rId10"/>
            <a:stretch>
              <a:fillRect/>
            </a:stretch>
          </p:blipFill>
          <p:spPr>
            <a:xfrm>
              <a:off x="6655353" y="5151165"/>
              <a:ext cx="170703" cy="195089"/>
            </a:xfrm>
            <a:prstGeom prst="rect">
              <a:avLst/>
            </a:prstGeom>
          </p:spPr>
        </p:pic>
      </p:grpSp>
      <p:pic>
        <p:nvPicPr>
          <p:cNvPr id="139" name="图片 138">
            <a:extLst>
              <a:ext uri="{FF2B5EF4-FFF2-40B4-BE49-F238E27FC236}">
                <a16:creationId xmlns="" xmlns:a16="http://schemas.microsoft.com/office/drawing/2014/main" id="{FA85FBE5-7EF6-4D1A-B69B-81801267D026}"/>
              </a:ext>
            </a:extLst>
          </p:cNvPr>
          <p:cNvPicPr>
            <a:picLocks noChangeAspect="1"/>
          </p:cNvPicPr>
          <p:nvPr/>
        </p:nvPicPr>
        <p:blipFill>
          <a:blip r:embed="rId11"/>
          <a:stretch>
            <a:fillRect/>
          </a:stretch>
        </p:blipFill>
        <p:spPr>
          <a:xfrm>
            <a:off x="1649440" y="2046181"/>
            <a:ext cx="384081" cy="987638"/>
          </a:xfrm>
          <a:prstGeom prst="rect">
            <a:avLst/>
          </a:prstGeom>
        </p:spPr>
      </p:pic>
      <p:pic>
        <p:nvPicPr>
          <p:cNvPr id="140" name="图片 139">
            <a:extLst>
              <a:ext uri="{FF2B5EF4-FFF2-40B4-BE49-F238E27FC236}">
                <a16:creationId xmlns="" xmlns:a16="http://schemas.microsoft.com/office/drawing/2014/main" id="{06ABF907-259A-45B7-8DC9-3A641CAB0AFE}"/>
              </a:ext>
            </a:extLst>
          </p:cNvPr>
          <p:cNvPicPr>
            <a:picLocks noChangeAspect="1"/>
          </p:cNvPicPr>
          <p:nvPr/>
        </p:nvPicPr>
        <p:blipFill>
          <a:blip r:embed="rId12"/>
          <a:stretch>
            <a:fillRect/>
          </a:stretch>
        </p:blipFill>
        <p:spPr>
          <a:xfrm>
            <a:off x="10004188" y="1323437"/>
            <a:ext cx="597460" cy="737680"/>
          </a:xfrm>
          <a:prstGeom prst="rect">
            <a:avLst/>
          </a:prstGeom>
        </p:spPr>
      </p:pic>
      <p:pic>
        <p:nvPicPr>
          <p:cNvPr id="121" name="图片 120">
            <a:extLst>
              <a:ext uri="{FF2B5EF4-FFF2-40B4-BE49-F238E27FC236}">
                <a16:creationId xmlns="" xmlns:a16="http://schemas.microsoft.com/office/drawing/2014/main" id="{D83D6958-45B6-4BE0-AAC7-5485E328878A}"/>
              </a:ext>
            </a:extLst>
          </p:cNvPr>
          <p:cNvPicPr>
            <a:picLocks noChangeAspect="1"/>
          </p:cNvPicPr>
          <p:nvPr/>
        </p:nvPicPr>
        <p:blipFill>
          <a:blip r:embed="rId13"/>
          <a:stretch>
            <a:fillRect/>
          </a:stretch>
        </p:blipFill>
        <p:spPr>
          <a:xfrm>
            <a:off x="7631711" y="736416"/>
            <a:ext cx="1518036" cy="688908"/>
          </a:xfrm>
          <a:prstGeom prst="rect">
            <a:avLst/>
          </a:prstGeom>
        </p:spPr>
      </p:pic>
      <p:pic>
        <p:nvPicPr>
          <p:cNvPr id="122" name="图片 121">
            <a:extLst>
              <a:ext uri="{FF2B5EF4-FFF2-40B4-BE49-F238E27FC236}">
                <a16:creationId xmlns="" xmlns:a16="http://schemas.microsoft.com/office/drawing/2014/main" id="{4B5C510C-46E2-45C4-B6FC-58E0FBAF59BB}"/>
              </a:ext>
            </a:extLst>
          </p:cNvPr>
          <p:cNvPicPr>
            <a:picLocks noChangeAspect="1"/>
          </p:cNvPicPr>
          <p:nvPr/>
        </p:nvPicPr>
        <p:blipFill>
          <a:blip r:embed="rId14"/>
          <a:stretch>
            <a:fillRect/>
          </a:stretch>
        </p:blipFill>
        <p:spPr>
          <a:xfrm>
            <a:off x="9412445" y="4179476"/>
            <a:ext cx="2932430" cy="2700762"/>
          </a:xfrm>
          <a:prstGeom prst="rect">
            <a:avLst/>
          </a:prstGeom>
        </p:spPr>
      </p:pic>
      <p:pic>
        <p:nvPicPr>
          <p:cNvPr id="123" name="图片 122">
            <a:extLst>
              <a:ext uri="{FF2B5EF4-FFF2-40B4-BE49-F238E27FC236}">
                <a16:creationId xmlns="" xmlns:a16="http://schemas.microsoft.com/office/drawing/2014/main" id="{E646F7E6-F102-43C2-8D89-FA6D57E94BB0}"/>
              </a:ext>
            </a:extLst>
          </p:cNvPr>
          <p:cNvPicPr>
            <a:picLocks noChangeAspect="1"/>
          </p:cNvPicPr>
          <p:nvPr/>
        </p:nvPicPr>
        <p:blipFill>
          <a:blip r:embed="rId15"/>
          <a:stretch>
            <a:fillRect/>
          </a:stretch>
        </p:blipFill>
        <p:spPr>
          <a:xfrm>
            <a:off x="293846" y="291513"/>
            <a:ext cx="1646063" cy="1194920"/>
          </a:xfrm>
          <a:prstGeom prst="rect">
            <a:avLst/>
          </a:prstGeom>
        </p:spPr>
      </p:pic>
      <p:pic>
        <p:nvPicPr>
          <p:cNvPr id="124" name="图片 123">
            <a:extLst>
              <a:ext uri="{FF2B5EF4-FFF2-40B4-BE49-F238E27FC236}">
                <a16:creationId xmlns="" xmlns:a16="http://schemas.microsoft.com/office/drawing/2014/main" id="{F8E0409B-D9CD-4CAA-9429-6A98B3E27814}"/>
              </a:ext>
            </a:extLst>
          </p:cNvPr>
          <p:cNvPicPr>
            <a:picLocks noChangeAspect="1"/>
          </p:cNvPicPr>
          <p:nvPr/>
        </p:nvPicPr>
        <p:blipFill>
          <a:blip r:embed="rId16"/>
          <a:stretch>
            <a:fillRect/>
          </a:stretch>
        </p:blipFill>
        <p:spPr>
          <a:xfrm>
            <a:off x="10606798" y="504948"/>
            <a:ext cx="1444877" cy="914479"/>
          </a:xfrm>
          <a:prstGeom prst="rect">
            <a:avLst/>
          </a:prstGeom>
        </p:spPr>
      </p:pic>
      <p:pic>
        <p:nvPicPr>
          <p:cNvPr id="125" name="图片 124">
            <a:extLst>
              <a:ext uri="{FF2B5EF4-FFF2-40B4-BE49-F238E27FC236}">
                <a16:creationId xmlns="" xmlns:a16="http://schemas.microsoft.com/office/drawing/2014/main" id="{46E13DAF-9AF4-44FE-A44A-FD126486F3C5}"/>
              </a:ext>
            </a:extLst>
          </p:cNvPr>
          <p:cNvPicPr>
            <a:picLocks noChangeAspect="1"/>
          </p:cNvPicPr>
          <p:nvPr/>
        </p:nvPicPr>
        <p:blipFill>
          <a:blip r:embed="rId17"/>
          <a:stretch>
            <a:fillRect/>
          </a:stretch>
        </p:blipFill>
        <p:spPr>
          <a:xfrm>
            <a:off x="297566" y="4024459"/>
            <a:ext cx="1140051" cy="1505843"/>
          </a:xfrm>
          <a:prstGeom prst="rect">
            <a:avLst/>
          </a:prstGeom>
        </p:spPr>
      </p:pic>
      <p:pic>
        <p:nvPicPr>
          <p:cNvPr id="126" name="图片 125">
            <a:extLst>
              <a:ext uri="{FF2B5EF4-FFF2-40B4-BE49-F238E27FC236}">
                <a16:creationId xmlns="" xmlns:a16="http://schemas.microsoft.com/office/drawing/2014/main" id="{B310B028-F89C-47FE-AD2F-C2598BCB1F63}"/>
              </a:ext>
            </a:extLst>
          </p:cNvPr>
          <p:cNvPicPr>
            <a:picLocks noChangeAspect="1"/>
          </p:cNvPicPr>
          <p:nvPr/>
        </p:nvPicPr>
        <p:blipFill>
          <a:blip r:embed="rId18"/>
          <a:stretch>
            <a:fillRect/>
          </a:stretch>
        </p:blipFill>
        <p:spPr>
          <a:xfrm>
            <a:off x="8051555" y="5809757"/>
            <a:ext cx="573074" cy="579170"/>
          </a:xfrm>
          <a:prstGeom prst="rect">
            <a:avLst/>
          </a:prstGeom>
        </p:spPr>
      </p:pic>
      <p:pic>
        <p:nvPicPr>
          <p:cNvPr id="127" name="图片 126">
            <a:extLst>
              <a:ext uri="{FF2B5EF4-FFF2-40B4-BE49-F238E27FC236}">
                <a16:creationId xmlns="" xmlns:a16="http://schemas.microsoft.com/office/drawing/2014/main" id="{6472F203-058E-4EBB-AF2B-2F08AA25D39C}"/>
              </a:ext>
            </a:extLst>
          </p:cNvPr>
          <p:cNvPicPr>
            <a:picLocks noChangeAspect="1"/>
          </p:cNvPicPr>
          <p:nvPr/>
        </p:nvPicPr>
        <p:blipFill>
          <a:blip r:embed="rId19"/>
          <a:stretch>
            <a:fillRect/>
          </a:stretch>
        </p:blipFill>
        <p:spPr>
          <a:xfrm>
            <a:off x="1949706" y="5792469"/>
            <a:ext cx="1377815" cy="969348"/>
          </a:xfrm>
          <a:prstGeom prst="rect">
            <a:avLst/>
          </a:prstGeom>
        </p:spPr>
      </p:pic>
      <p:grpSp>
        <p:nvGrpSpPr>
          <p:cNvPr id="144" name="组合 143">
            <a:extLst>
              <a:ext uri="{FF2B5EF4-FFF2-40B4-BE49-F238E27FC236}">
                <a16:creationId xmlns="" xmlns:a16="http://schemas.microsoft.com/office/drawing/2014/main" id="{823692DF-FD1C-4CE8-8EC5-258EA0B36403}"/>
              </a:ext>
            </a:extLst>
          </p:cNvPr>
          <p:cNvGrpSpPr/>
          <p:nvPr/>
        </p:nvGrpSpPr>
        <p:grpSpPr>
          <a:xfrm>
            <a:off x="2780534" y="709981"/>
            <a:ext cx="1716575" cy="1048603"/>
            <a:chOff x="2780534" y="709981"/>
            <a:chExt cx="1716575" cy="1048603"/>
          </a:xfrm>
        </p:grpSpPr>
        <p:pic>
          <p:nvPicPr>
            <p:cNvPr id="128" name="图片 127">
              <a:extLst>
                <a:ext uri="{FF2B5EF4-FFF2-40B4-BE49-F238E27FC236}">
                  <a16:creationId xmlns="" xmlns:a16="http://schemas.microsoft.com/office/drawing/2014/main" id="{C40AC1A1-8215-4827-8778-3B9CAC5E7A21}"/>
                </a:ext>
              </a:extLst>
            </p:cNvPr>
            <p:cNvPicPr>
              <a:picLocks noChangeAspect="1"/>
            </p:cNvPicPr>
            <p:nvPr/>
          </p:nvPicPr>
          <p:blipFill>
            <a:blip r:embed="rId20"/>
            <a:stretch>
              <a:fillRect/>
            </a:stretch>
          </p:blipFill>
          <p:spPr>
            <a:xfrm>
              <a:off x="2780534" y="709981"/>
              <a:ext cx="1566808" cy="1048603"/>
            </a:xfrm>
            <a:prstGeom prst="rect">
              <a:avLst/>
            </a:prstGeom>
          </p:spPr>
        </p:pic>
        <p:pic>
          <p:nvPicPr>
            <p:cNvPr id="129" name="图片 128">
              <a:extLst>
                <a:ext uri="{FF2B5EF4-FFF2-40B4-BE49-F238E27FC236}">
                  <a16:creationId xmlns="" xmlns:a16="http://schemas.microsoft.com/office/drawing/2014/main" id="{C1839DBD-1592-4C4E-B52B-B77A5B463BFA}"/>
                </a:ext>
              </a:extLst>
            </p:cNvPr>
            <p:cNvPicPr>
              <a:picLocks noChangeAspect="1"/>
            </p:cNvPicPr>
            <p:nvPr/>
          </p:nvPicPr>
          <p:blipFill>
            <a:blip r:embed="rId21"/>
            <a:stretch>
              <a:fillRect/>
            </a:stretch>
          </p:blipFill>
          <p:spPr>
            <a:xfrm>
              <a:off x="2832408" y="1103620"/>
              <a:ext cx="243861" cy="243861"/>
            </a:xfrm>
            <a:prstGeom prst="rect">
              <a:avLst/>
            </a:prstGeom>
          </p:spPr>
        </p:pic>
        <p:pic>
          <p:nvPicPr>
            <p:cNvPr id="130" name="图片 129">
              <a:extLst>
                <a:ext uri="{FF2B5EF4-FFF2-40B4-BE49-F238E27FC236}">
                  <a16:creationId xmlns="" xmlns:a16="http://schemas.microsoft.com/office/drawing/2014/main" id="{106B70BB-BAFD-4D74-88D1-6785FC588043}"/>
                </a:ext>
              </a:extLst>
            </p:cNvPr>
            <p:cNvPicPr>
              <a:picLocks noChangeAspect="1"/>
            </p:cNvPicPr>
            <p:nvPr/>
          </p:nvPicPr>
          <p:blipFill>
            <a:blip r:embed="rId22"/>
            <a:stretch>
              <a:fillRect/>
            </a:stretch>
          </p:blipFill>
          <p:spPr>
            <a:xfrm>
              <a:off x="2806441" y="1075779"/>
              <a:ext cx="140220" cy="164606"/>
            </a:xfrm>
            <a:prstGeom prst="rect">
              <a:avLst/>
            </a:prstGeom>
          </p:spPr>
        </p:pic>
        <p:pic>
          <p:nvPicPr>
            <p:cNvPr id="131" name="图片 130">
              <a:extLst>
                <a:ext uri="{FF2B5EF4-FFF2-40B4-BE49-F238E27FC236}">
                  <a16:creationId xmlns="" xmlns:a16="http://schemas.microsoft.com/office/drawing/2014/main" id="{2ECDEBAE-DD43-4C16-88DA-1F84320A9542}"/>
                </a:ext>
              </a:extLst>
            </p:cNvPr>
            <p:cNvPicPr>
              <a:picLocks noChangeAspect="1"/>
            </p:cNvPicPr>
            <p:nvPr/>
          </p:nvPicPr>
          <p:blipFill>
            <a:blip r:embed="rId23"/>
            <a:stretch>
              <a:fillRect/>
            </a:stretch>
          </p:blipFill>
          <p:spPr>
            <a:xfrm>
              <a:off x="4369082" y="1304753"/>
              <a:ext cx="128027" cy="335309"/>
            </a:xfrm>
            <a:prstGeom prst="rect">
              <a:avLst/>
            </a:prstGeom>
          </p:spPr>
        </p:pic>
      </p:grpSp>
      <p:pic>
        <p:nvPicPr>
          <p:cNvPr id="132" name="图片 131">
            <a:extLst>
              <a:ext uri="{FF2B5EF4-FFF2-40B4-BE49-F238E27FC236}">
                <a16:creationId xmlns="" xmlns:a16="http://schemas.microsoft.com/office/drawing/2014/main" id="{CB1B6116-F12B-4333-BF5C-6AA32A17C19E}"/>
              </a:ext>
            </a:extLst>
          </p:cNvPr>
          <p:cNvPicPr>
            <a:picLocks noChangeAspect="1"/>
          </p:cNvPicPr>
          <p:nvPr/>
        </p:nvPicPr>
        <p:blipFill>
          <a:blip r:embed="rId24"/>
          <a:stretch>
            <a:fillRect/>
          </a:stretch>
        </p:blipFill>
        <p:spPr>
          <a:xfrm>
            <a:off x="5972553" y="629954"/>
            <a:ext cx="402371" cy="469433"/>
          </a:xfrm>
          <a:prstGeom prst="rect">
            <a:avLst/>
          </a:prstGeom>
        </p:spPr>
      </p:pic>
      <p:pic>
        <p:nvPicPr>
          <p:cNvPr id="141" name="图片 140">
            <a:extLst>
              <a:ext uri="{FF2B5EF4-FFF2-40B4-BE49-F238E27FC236}">
                <a16:creationId xmlns="" xmlns:a16="http://schemas.microsoft.com/office/drawing/2014/main" id="{3D719A5D-2D97-4B3F-801C-D406609B9FBB}"/>
              </a:ext>
            </a:extLst>
          </p:cNvPr>
          <p:cNvPicPr>
            <a:picLocks noChangeAspect="1"/>
          </p:cNvPicPr>
          <p:nvPr/>
        </p:nvPicPr>
        <p:blipFill>
          <a:blip r:embed="rId25"/>
          <a:stretch>
            <a:fillRect/>
          </a:stretch>
        </p:blipFill>
        <p:spPr>
          <a:xfrm>
            <a:off x="5091026" y="5675045"/>
            <a:ext cx="2145978" cy="951058"/>
          </a:xfrm>
          <a:prstGeom prst="rect">
            <a:avLst/>
          </a:prstGeom>
        </p:spPr>
      </p:pic>
      <p:pic>
        <p:nvPicPr>
          <p:cNvPr id="150" name="Fujiya &amp; Miyagi - UH">
            <a:hlinkClick r:id="" action="ppaction://media"/>
            <a:extLst>
              <a:ext uri="{FF2B5EF4-FFF2-40B4-BE49-F238E27FC236}">
                <a16:creationId xmlns="" xmlns:a16="http://schemas.microsoft.com/office/drawing/2014/main" id="{5BFE1002-66BF-4E64-BCD6-609AB509930B}"/>
              </a:ext>
            </a:extLst>
          </p:cNvPr>
          <p:cNvPicPr>
            <a:picLocks noChangeAspect="1"/>
          </p:cNvPicPr>
          <p:nvPr>
            <a:audioFile r:link="rId1"/>
            <p:extLst>
              <p:ext uri="{DAA4B4D4-6D71-4841-9C94-3DE7FCFB9230}">
                <p14:media xmlns:p14="http://schemas.microsoft.com/office/powerpoint/2010/main" r:embed="rId2">
                  <p14:trim st="8170"/>
                </p14:media>
              </p:ext>
            </p:extLst>
          </p:nvPr>
        </p:nvPicPr>
        <p:blipFill>
          <a:blip r:embed="rId26"/>
          <a:stretch>
            <a:fillRect/>
          </a:stretch>
        </p:blipFill>
        <p:spPr>
          <a:xfrm>
            <a:off x="5921279" y="-1315926"/>
            <a:ext cx="609600" cy="609600"/>
          </a:xfrm>
          <a:prstGeom prst="rect">
            <a:avLst/>
          </a:prstGeom>
        </p:spPr>
      </p:pic>
    </p:spTree>
    <p:extLst>
      <p:ext uri="{BB962C8B-B14F-4D97-AF65-F5344CB8AC3E}">
        <p14:creationId xmlns:p14="http://schemas.microsoft.com/office/powerpoint/2010/main" val="4101306367"/>
      </p:ext>
    </p:extLst>
  </p:cSld>
  <p:clrMapOvr>
    <a:masterClrMapping/>
  </p:clrMapOvr>
  <mc:AlternateContent xmlns:mc="http://schemas.openxmlformats.org/markup-compatibility/2006" xmlns:p14="http://schemas.microsoft.com/office/powerpoint/2010/main">
    <mc:Choice Requires="p14">
      <p:transition spd="slow" p14:dur="1200" advTm="4500">
        <p:dissolve/>
      </p:transition>
    </mc:Choice>
    <mc:Fallback xmlns="">
      <p:transition spd="slow" advTm="45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50"/>
                                        </p:tgtEl>
                                      </p:cBhvr>
                                    </p:cmd>
                                  </p:childTnLst>
                                </p:cTn>
                              </p:par>
                              <p:par>
                                <p:cTn id="7" presetID="2" presetClass="entr" presetSubtype="1" fill="hold" nodeType="withEffect">
                                  <p:stCondLst>
                                    <p:cond delay="250"/>
                                  </p:stCondLst>
                                  <p:childTnLst>
                                    <p:set>
                                      <p:cBhvr>
                                        <p:cTn id="8" dur="1" fill="hold">
                                          <p:stCondLst>
                                            <p:cond delay="0"/>
                                          </p:stCondLst>
                                        </p:cTn>
                                        <p:tgtEl>
                                          <p:spTgt spid="121"/>
                                        </p:tgtEl>
                                        <p:attrNameLst>
                                          <p:attrName>style.visibility</p:attrName>
                                        </p:attrNameLst>
                                      </p:cBhvr>
                                      <p:to>
                                        <p:strVal val="visible"/>
                                      </p:to>
                                    </p:set>
                                    <p:anim calcmode="lin" valueType="num">
                                      <p:cBhvr additive="base">
                                        <p:cTn id="9" dur="500" fill="hold"/>
                                        <p:tgtEl>
                                          <p:spTgt spid="121"/>
                                        </p:tgtEl>
                                        <p:attrNameLst>
                                          <p:attrName>ppt_x</p:attrName>
                                        </p:attrNameLst>
                                      </p:cBhvr>
                                      <p:tavLst>
                                        <p:tav tm="0">
                                          <p:val>
                                            <p:strVal val="#ppt_x"/>
                                          </p:val>
                                        </p:tav>
                                        <p:tav tm="100000">
                                          <p:val>
                                            <p:strVal val="#ppt_x"/>
                                          </p:val>
                                        </p:tav>
                                      </p:tavLst>
                                    </p:anim>
                                    <p:anim calcmode="lin" valueType="num">
                                      <p:cBhvr additive="base">
                                        <p:cTn id="10" dur="500" fill="hold"/>
                                        <p:tgtEl>
                                          <p:spTgt spid="121"/>
                                        </p:tgtEl>
                                        <p:attrNameLst>
                                          <p:attrName>ppt_y</p:attrName>
                                        </p:attrNameLst>
                                      </p:cBhvr>
                                      <p:tavLst>
                                        <p:tav tm="0">
                                          <p:val>
                                            <p:strVal val="0-#ppt_h/2"/>
                                          </p:val>
                                        </p:tav>
                                        <p:tav tm="100000">
                                          <p:val>
                                            <p:strVal val="#ppt_y"/>
                                          </p:val>
                                        </p:tav>
                                      </p:tavLst>
                                    </p:anim>
                                  </p:childTnLst>
                                </p:cTn>
                              </p:par>
                              <p:par>
                                <p:cTn id="11" presetID="2" presetClass="entr" presetSubtype="6" fill="hold" nodeType="withEffect">
                                  <p:stCondLst>
                                    <p:cond delay="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500" fill="hold"/>
                                        <p:tgtEl>
                                          <p:spTgt spid="122"/>
                                        </p:tgtEl>
                                        <p:attrNameLst>
                                          <p:attrName>ppt_x</p:attrName>
                                        </p:attrNameLst>
                                      </p:cBhvr>
                                      <p:tavLst>
                                        <p:tav tm="0">
                                          <p:val>
                                            <p:strVal val="1+#ppt_w/2"/>
                                          </p:val>
                                        </p:tav>
                                        <p:tav tm="100000">
                                          <p:val>
                                            <p:strVal val="#ppt_x"/>
                                          </p:val>
                                        </p:tav>
                                      </p:tavLst>
                                    </p:anim>
                                    <p:anim calcmode="lin" valueType="num">
                                      <p:cBhvr additive="base">
                                        <p:cTn id="14" dur="500" fill="hold"/>
                                        <p:tgtEl>
                                          <p:spTgt spid="122"/>
                                        </p:tgtEl>
                                        <p:attrNameLst>
                                          <p:attrName>ppt_y</p:attrName>
                                        </p:attrNameLst>
                                      </p:cBhvr>
                                      <p:tavLst>
                                        <p:tav tm="0">
                                          <p:val>
                                            <p:strVal val="1+#ppt_h/2"/>
                                          </p:val>
                                        </p:tav>
                                        <p:tav tm="100000">
                                          <p:val>
                                            <p:strVal val="#ppt_y"/>
                                          </p:val>
                                        </p:tav>
                                      </p:tavLst>
                                    </p:anim>
                                  </p:childTnLst>
                                </p:cTn>
                              </p:par>
                              <p:par>
                                <p:cTn id="15" presetID="2" presetClass="entr" presetSubtype="8" fill="hold" nodeType="withEffect">
                                  <p:stCondLst>
                                    <p:cond delay="250"/>
                                  </p:stCondLst>
                                  <p:childTnLst>
                                    <p:set>
                                      <p:cBhvr>
                                        <p:cTn id="16" dur="1" fill="hold">
                                          <p:stCondLst>
                                            <p:cond delay="0"/>
                                          </p:stCondLst>
                                        </p:cTn>
                                        <p:tgtEl>
                                          <p:spTgt spid="123"/>
                                        </p:tgtEl>
                                        <p:attrNameLst>
                                          <p:attrName>style.visibility</p:attrName>
                                        </p:attrNameLst>
                                      </p:cBhvr>
                                      <p:to>
                                        <p:strVal val="visible"/>
                                      </p:to>
                                    </p:set>
                                    <p:anim calcmode="lin" valueType="num">
                                      <p:cBhvr additive="base">
                                        <p:cTn id="17" dur="500" fill="hold"/>
                                        <p:tgtEl>
                                          <p:spTgt spid="123"/>
                                        </p:tgtEl>
                                        <p:attrNameLst>
                                          <p:attrName>ppt_x</p:attrName>
                                        </p:attrNameLst>
                                      </p:cBhvr>
                                      <p:tavLst>
                                        <p:tav tm="0">
                                          <p:val>
                                            <p:strVal val="0-#ppt_w/2"/>
                                          </p:val>
                                        </p:tav>
                                        <p:tav tm="100000">
                                          <p:val>
                                            <p:strVal val="#ppt_x"/>
                                          </p:val>
                                        </p:tav>
                                      </p:tavLst>
                                    </p:anim>
                                    <p:anim calcmode="lin" valueType="num">
                                      <p:cBhvr additive="base">
                                        <p:cTn id="18" dur="500" fill="hold"/>
                                        <p:tgtEl>
                                          <p:spTgt spid="123"/>
                                        </p:tgtEl>
                                        <p:attrNameLst>
                                          <p:attrName>ppt_y</p:attrName>
                                        </p:attrNameLst>
                                      </p:cBhvr>
                                      <p:tavLst>
                                        <p:tav tm="0">
                                          <p:val>
                                            <p:strVal val="#ppt_y"/>
                                          </p:val>
                                        </p:tav>
                                        <p:tav tm="100000">
                                          <p:val>
                                            <p:strVal val="#ppt_y"/>
                                          </p:val>
                                        </p:tav>
                                      </p:tavLst>
                                    </p:anim>
                                  </p:childTnLst>
                                </p:cTn>
                              </p:par>
                              <p:par>
                                <p:cTn id="19" presetID="2" presetClass="entr" presetSubtype="3" fill="hold" nodeType="withEffect">
                                  <p:stCondLst>
                                    <p:cond delay="0"/>
                                  </p:stCondLst>
                                  <p:childTnLst>
                                    <p:set>
                                      <p:cBhvr>
                                        <p:cTn id="20" dur="1" fill="hold">
                                          <p:stCondLst>
                                            <p:cond delay="0"/>
                                          </p:stCondLst>
                                        </p:cTn>
                                        <p:tgtEl>
                                          <p:spTgt spid="124"/>
                                        </p:tgtEl>
                                        <p:attrNameLst>
                                          <p:attrName>style.visibility</p:attrName>
                                        </p:attrNameLst>
                                      </p:cBhvr>
                                      <p:to>
                                        <p:strVal val="visible"/>
                                      </p:to>
                                    </p:set>
                                    <p:anim calcmode="lin" valueType="num">
                                      <p:cBhvr additive="base">
                                        <p:cTn id="21" dur="500" fill="hold"/>
                                        <p:tgtEl>
                                          <p:spTgt spid="124"/>
                                        </p:tgtEl>
                                        <p:attrNameLst>
                                          <p:attrName>ppt_x</p:attrName>
                                        </p:attrNameLst>
                                      </p:cBhvr>
                                      <p:tavLst>
                                        <p:tav tm="0">
                                          <p:val>
                                            <p:strVal val="1+#ppt_w/2"/>
                                          </p:val>
                                        </p:tav>
                                        <p:tav tm="100000">
                                          <p:val>
                                            <p:strVal val="#ppt_x"/>
                                          </p:val>
                                        </p:tav>
                                      </p:tavLst>
                                    </p:anim>
                                    <p:anim calcmode="lin" valueType="num">
                                      <p:cBhvr additive="base">
                                        <p:cTn id="22" dur="500" fill="hold"/>
                                        <p:tgtEl>
                                          <p:spTgt spid="124"/>
                                        </p:tgtEl>
                                        <p:attrNameLst>
                                          <p:attrName>ppt_y</p:attrName>
                                        </p:attrNameLst>
                                      </p:cBhvr>
                                      <p:tavLst>
                                        <p:tav tm="0">
                                          <p:val>
                                            <p:strVal val="0-#ppt_h/2"/>
                                          </p:val>
                                        </p:tav>
                                        <p:tav tm="100000">
                                          <p:val>
                                            <p:strVal val="#ppt_y"/>
                                          </p:val>
                                        </p:tav>
                                      </p:tavLst>
                                    </p:anim>
                                  </p:childTnLst>
                                </p:cTn>
                              </p:par>
                              <p:par>
                                <p:cTn id="23" presetID="2" presetClass="entr" presetSubtype="4" fill="hold" nodeType="withEffect">
                                  <p:stCondLst>
                                    <p:cond delay="500"/>
                                  </p:stCondLst>
                                  <p:childTnLst>
                                    <p:set>
                                      <p:cBhvr>
                                        <p:cTn id="24" dur="1" fill="hold">
                                          <p:stCondLst>
                                            <p:cond delay="0"/>
                                          </p:stCondLst>
                                        </p:cTn>
                                        <p:tgtEl>
                                          <p:spTgt spid="125"/>
                                        </p:tgtEl>
                                        <p:attrNameLst>
                                          <p:attrName>style.visibility</p:attrName>
                                        </p:attrNameLst>
                                      </p:cBhvr>
                                      <p:to>
                                        <p:strVal val="visible"/>
                                      </p:to>
                                    </p:set>
                                    <p:anim calcmode="lin" valueType="num">
                                      <p:cBhvr additive="base">
                                        <p:cTn id="25" dur="500" fill="hold"/>
                                        <p:tgtEl>
                                          <p:spTgt spid="125"/>
                                        </p:tgtEl>
                                        <p:attrNameLst>
                                          <p:attrName>ppt_x</p:attrName>
                                        </p:attrNameLst>
                                      </p:cBhvr>
                                      <p:tavLst>
                                        <p:tav tm="0">
                                          <p:val>
                                            <p:strVal val="#ppt_x"/>
                                          </p:val>
                                        </p:tav>
                                        <p:tav tm="100000">
                                          <p:val>
                                            <p:strVal val="#ppt_x"/>
                                          </p:val>
                                        </p:tav>
                                      </p:tavLst>
                                    </p:anim>
                                    <p:anim calcmode="lin" valueType="num">
                                      <p:cBhvr additive="base">
                                        <p:cTn id="26" dur="500" fill="hold"/>
                                        <p:tgtEl>
                                          <p:spTgt spid="12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250"/>
                                  </p:stCondLst>
                                  <p:childTnLst>
                                    <p:set>
                                      <p:cBhvr>
                                        <p:cTn id="28" dur="1" fill="hold">
                                          <p:stCondLst>
                                            <p:cond delay="0"/>
                                          </p:stCondLst>
                                        </p:cTn>
                                        <p:tgtEl>
                                          <p:spTgt spid="126"/>
                                        </p:tgtEl>
                                        <p:attrNameLst>
                                          <p:attrName>style.visibility</p:attrName>
                                        </p:attrNameLst>
                                      </p:cBhvr>
                                      <p:to>
                                        <p:strVal val="visible"/>
                                      </p:to>
                                    </p:set>
                                    <p:anim calcmode="lin" valueType="num">
                                      <p:cBhvr additive="base">
                                        <p:cTn id="29" dur="500" fill="hold"/>
                                        <p:tgtEl>
                                          <p:spTgt spid="126"/>
                                        </p:tgtEl>
                                        <p:attrNameLst>
                                          <p:attrName>ppt_x</p:attrName>
                                        </p:attrNameLst>
                                      </p:cBhvr>
                                      <p:tavLst>
                                        <p:tav tm="0">
                                          <p:val>
                                            <p:strVal val="#ppt_x"/>
                                          </p:val>
                                        </p:tav>
                                        <p:tav tm="100000">
                                          <p:val>
                                            <p:strVal val="#ppt_x"/>
                                          </p:val>
                                        </p:tav>
                                      </p:tavLst>
                                    </p:anim>
                                    <p:anim calcmode="lin" valueType="num">
                                      <p:cBhvr additive="base">
                                        <p:cTn id="30" dur="500" fill="hold"/>
                                        <p:tgtEl>
                                          <p:spTgt spid="126"/>
                                        </p:tgtEl>
                                        <p:attrNameLst>
                                          <p:attrName>ppt_y</p:attrName>
                                        </p:attrNameLst>
                                      </p:cBhvr>
                                      <p:tavLst>
                                        <p:tav tm="0">
                                          <p:val>
                                            <p:strVal val="1+#ppt_h/2"/>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127"/>
                                        </p:tgtEl>
                                        <p:attrNameLst>
                                          <p:attrName>style.visibility</p:attrName>
                                        </p:attrNameLst>
                                      </p:cBhvr>
                                      <p:to>
                                        <p:strVal val="visible"/>
                                      </p:to>
                                    </p:set>
                                    <p:anim calcmode="lin" valueType="num">
                                      <p:cBhvr additive="base">
                                        <p:cTn id="33" dur="500" fill="hold"/>
                                        <p:tgtEl>
                                          <p:spTgt spid="127"/>
                                        </p:tgtEl>
                                        <p:attrNameLst>
                                          <p:attrName>ppt_x</p:attrName>
                                        </p:attrNameLst>
                                      </p:cBhvr>
                                      <p:tavLst>
                                        <p:tav tm="0">
                                          <p:val>
                                            <p:strVal val="0-#ppt_w/2"/>
                                          </p:val>
                                        </p:tav>
                                        <p:tav tm="100000">
                                          <p:val>
                                            <p:strVal val="#ppt_x"/>
                                          </p:val>
                                        </p:tav>
                                      </p:tavLst>
                                    </p:anim>
                                    <p:anim calcmode="lin" valueType="num">
                                      <p:cBhvr additive="base">
                                        <p:cTn id="34" dur="500" fill="hold"/>
                                        <p:tgtEl>
                                          <p:spTgt spid="127"/>
                                        </p:tgtEl>
                                        <p:attrNameLst>
                                          <p:attrName>ppt_y</p:attrName>
                                        </p:attrNameLst>
                                      </p:cBhvr>
                                      <p:tavLst>
                                        <p:tav tm="0">
                                          <p:val>
                                            <p:strVal val="#ppt_y"/>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32"/>
                                        </p:tgtEl>
                                        <p:attrNameLst>
                                          <p:attrName>style.visibility</p:attrName>
                                        </p:attrNameLst>
                                      </p:cBhvr>
                                      <p:to>
                                        <p:strVal val="visible"/>
                                      </p:to>
                                    </p:set>
                                    <p:anim calcmode="lin" valueType="num">
                                      <p:cBhvr additive="base">
                                        <p:cTn id="37" dur="500" fill="hold"/>
                                        <p:tgtEl>
                                          <p:spTgt spid="132"/>
                                        </p:tgtEl>
                                        <p:attrNameLst>
                                          <p:attrName>ppt_x</p:attrName>
                                        </p:attrNameLst>
                                      </p:cBhvr>
                                      <p:tavLst>
                                        <p:tav tm="0">
                                          <p:val>
                                            <p:strVal val="#ppt_x"/>
                                          </p:val>
                                        </p:tav>
                                        <p:tav tm="100000">
                                          <p:val>
                                            <p:strVal val="#ppt_x"/>
                                          </p:val>
                                        </p:tav>
                                      </p:tavLst>
                                    </p:anim>
                                    <p:anim calcmode="lin" valueType="num">
                                      <p:cBhvr additive="base">
                                        <p:cTn id="38" dur="500" fill="hold"/>
                                        <p:tgtEl>
                                          <p:spTgt spid="132"/>
                                        </p:tgtEl>
                                        <p:attrNameLst>
                                          <p:attrName>ppt_y</p:attrName>
                                        </p:attrNameLst>
                                      </p:cBhvr>
                                      <p:tavLst>
                                        <p:tav tm="0">
                                          <p:val>
                                            <p:strVal val="0-#ppt_h/2"/>
                                          </p:val>
                                        </p:tav>
                                        <p:tav tm="100000">
                                          <p:val>
                                            <p:strVal val="#ppt_y"/>
                                          </p:val>
                                        </p:tav>
                                      </p:tavLst>
                                    </p:anim>
                                  </p:childTnLst>
                                </p:cTn>
                              </p:par>
                            </p:childTnLst>
                          </p:cTn>
                        </p:par>
                        <p:par>
                          <p:cTn id="39" fill="hold">
                            <p:stCondLst>
                              <p:cond delay="1000"/>
                            </p:stCondLst>
                            <p:childTnLst>
                              <p:par>
                                <p:cTn id="40" presetID="6" presetClass="entr" presetSubtype="16" fill="hold" nodeType="afterEffect">
                                  <p:stCondLst>
                                    <p:cond delay="0"/>
                                  </p:stCondLst>
                                  <p:childTnLst>
                                    <p:set>
                                      <p:cBhvr>
                                        <p:cTn id="41" dur="1" fill="hold">
                                          <p:stCondLst>
                                            <p:cond delay="0"/>
                                          </p:stCondLst>
                                        </p:cTn>
                                        <p:tgtEl>
                                          <p:spTgt spid="133"/>
                                        </p:tgtEl>
                                        <p:attrNameLst>
                                          <p:attrName>style.visibility</p:attrName>
                                        </p:attrNameLst>
                                      </p:cBhvr>
                                      <p:to>
                                        <p:strVal val="visible"/>
                                      </p:to>
                                    </p:set>
                                    <p:animEffect transition="in" filter="circle(in)">
                                      <p:cBhvr>
                                        <p:cTn id="42" dur="750"/>
                                        <p:tgtEl>
                                          <p:spTgt spid="133"/>
                                        </p:tgtEl>
                                      </p:cBhvr>
                                    </p:animEffect>
                                  </p:childTnLst>
                                </p:cTn>
                              </p:par>
                            </p:childTnLst>
                          </p:cTn>
                        </p:par>
                        <p:par>
                          <p:cTn id="43" fill="hold">
                            <p:stCondLst>
                              <p:cond delay="1750"/>
                            </p:stCondLst>
                            <p:childTnLst>
                              <p:par>
                                <p:cTn id="44" presetID="12" presetClass="entr" presetSubtype="4" fill="hold" nodeType="afterEffect">
                                  <p:stCondLst>
                                    <p:cond delay="0"/>
                                  </p:stCondLst>
                                  <p:childTnLst>
                                    <p:set>
                                      <p:cBhvr>
                                        <p:cTn id="45" dur="1" fill="hold">
                                          <p:stCondLst>
                                            <p:cond delay="0"/>
                                          </p:stCondLst>
                                        </p:cTn>
                                        <p:tgtEl>
                                          <p:spTgt spid="144"/>
                                        </p:tgtEl>
                                        <p:attrNameLst>
                                          <p:attrName>style.visibility</p:attrName>
                                        </p:attrNameLst>
                                      </p:cBhvr>
                                      <p:to>
                                        <p:strVal val="visible"/>
                                      </p:to>
                                    </p:set>
                                    <p:anim calcmode="lin" valueType="num">
                                      <p:cBhvr additive="base">
                                        <p:cTn id="46" dur="500"/>
                                        <p:tgtEl>
                                          <p:spTgt spid="144"/>
                                        </p:tgtEl>
                                        <p:attrNameLst>
                                          <p:attrName>ppt_y</p:attrName>
                                        </p:attrNameLst>
                                      </p:cBhvr>
                                      <p:tavLst>
                                        <p:tav tm="0">
                                          <p:val>
                                            <p:strVal val="#ppt_y+#ppt_h*1.125000"/>
                                          </p:val>
                                        </p:tav>
                                        <p:tav tm="100000">
                                          <p:val>
                                            <p:strVal val="#ppt_y"/>
                                          </p:val>
                                        </p:tav>
                                      </p:tavLst>
                                    </p:anim>
                                    <p:animEffect transition="in" filter="wipe(up)">
                                      <p:cBhvr>
                                        <p:cTn id="47" dur="500"/>
                                        <p:tgtEl>
                                          <p:spTgt spid="144"/>
                                        </p:tgtEl>
                                      </p:cBhvr>
                                    </p:animEffect>
                                  </p:childTnLst>
                                </p:cTn>
                              </p:par>
                            </p:childTnLst>
                          </p:cTn>
                        </p:par>
                        <p:par>
                          <p:cTn id="48" fill="hold">
                            <p:stCondLst>
                              <p:cond delay="2250"/>
                            </p:stCondLst>
                            <p:childTnLst>
                              <p:par>
                                <p:cTn id="49" presetID="53" presetClass="entr" presetSubtype="16" fill="hold" nodeType="afterEffect">
                                  <p:stCondLst>
                                    <p:cond delay="0"/>
                                  </p:stCondLst>
                                  <p:childTnLst>
                                    <p:set>
                                      <p:cBhvr>
                                        <p:cTn id="50" dur="1" fill="hold">
                                          <p:stCondLst>
                                            <p:cond delay="0"/>
                                          </p:stCondLst>
                                        </p:cTn>
                                        <p:tgtEl>
                                          <p:spTgt spid="140"/>
                                        </p:tgtEl>
                                        <p:attrNameLst>
                                          <p:attrName>style.visibility</p:attrName>
                                        </p:attrNameLst>
                                      </p:cBhvr>
                                      <p:to>
                                        <p:strVal val="visible"/>
                                      </p:to>
                                    </p:set>
                                    <p:anim calcmode="lin" valueType="num">
                                      <p:cBhvr>
                                        <p:cTn id="51" dur="500" fill="hold"/>
                                        <p:tgtEl>
                                          <p:spTgt spid="140"/>
                                        </p:tgtEl>
                                        <p:attrNameLst>
                                          <p:attrName>ppt_w</p:attrName>
                                        </p:attrNameLst>
                                      </p:cBhvr>
                                      <p:tavLst>
                                        <p:tav tm="0">
                                          <p:val>
                                            <p:fltVal val="0"/>
                                          </p:val>
                                        </p:tav>
                                        <p:tav tm="100000">
                                          <p:val>
                                            <p:strVal val="#ppt_w"/>
                                          </p:val>
                                        </p:tav>
                                      </p:tavLst>
                                    </p:anim>
                                    <p:anim calcmode="lin" valueType="num">
                                      <p:cBhvr>
                                        <p:cTn id="52" dur="500" fill="hold"/>
                                        <p:tgtEl>
                                          <p:spTgt spid="140"/>
                                        </p:tgtEl>
                                        <p:attrNameLst>
                                          <p:attrName>ppt_h</p:attrName>
                                        </p:attrNameLst>
                                      </p:cBhvr>
                                      <p:tavLst>
                                        <p:tav tm="0">
                                          <p:val>
                                            <p:fltVal val="0"/>
                                          </p:val>
                                        </p:tav>
                                        <p:tav tm="100000">
                                          <p:val>
                                            <p:strVal val="#ppt_h"/>
                                          </p:val>
                                        </p:tav>
                                      </p:tavLst>
                                    </p:anim>
                                    <p:animEffect transition="in" filter="fade">
                                      <p:cBhvr>
                                        <p:cTn id="53" dur="500"/>
                                        <p:tgtEl>
                                          <p:spTgt spid="140"/>
                                        </p:tgtEl>
                                      </p:cBhvr>
                                    </p:animEffect>
                                  </p:childTnLst>
                                </p:cTn>
                              </p:par>
                              <p:par>
                                <p:cTn id="54" presetID="53" presetClass="entr" presetSubtype="16" fill="hold" nodeType="withEffect">
                                  <p:stCondLst>
                                    <p:cond delay="0"/>
                                  </p:stCondLst>
                                  <p:childTnLst>
                                    <p:set>
                                      <p:cBhvr>
                                        <p:cTn id="55" dur="1" fill="hold">
                                          <p:stCondLst>
                                            <p:cond delay="0"/>
                                          </p:stCondLst>
                                        </p:cTn>
                                        <p:tgtEl>
                                          <p:spTgt spid="136"/>
                                        </p:tgtEl>
                                        <p:attrNameLst>
                                          <p:attrName>style.visibility</p:attrName>
                                        </p:attrNameLst>
                                      </p:cBhvr>
                                      <p:to>
                                        <p:strVal val="visible"/>
                                      </p:to>
                                    </p:set>
                                    <p:anim calcmode="lin" valueType="num">
                                      <p:cBhvr>
                                        <p:cTn id="56" dur="500" fill="hold"/>
                                        <p:tgtEl>
                                          <p:spTgt spid="136"/>
                                        </p:tgtEl>
                                        <p:attrNameLst>
                                          <p:attrName>ppt_w</p:attrName>
                                        </p:attrNameLst>
                                      </p:cBhvr>
                                      <p:tavLst>
                                        <p:tav tm="0">
                                          <p:val>
                                            <p:fltVal val="0"/>
                                          </p:val>
                                        </p:tav>
                                        <p:tav tm="100000">
                                          <p:val>
                                            <p:strVal val="#ppt_w"/>
                                          </p:val>
                                        </p:tav>
                                      </p:tavLst>
                                    </p:anim>
                                    <p:anim calcmode="lin" valueType="num">
                                      <p:cBhvr>
                                        <p:cTn id="57" dur="500" fill="hold"/>
                                        <p:tgtEl>
                                          <p:spTgt spid="136"/>
                                        </p:tgtEl>
                                        <p:attrNameLst>
                                          <p:attrName>ppt_h</p:attrName>
                                        </p:attrNameLst>
                                      </p:cBhvr>
                                      <p:tavLst>
                                        <p:tav tm="0">
                                          <p:val>
                                            <p:fltVal val="0"/>
                                          </p:val>
                                        </p:tav>
                                        <p:tav tm="100000">
                                          <p:val>
                                            <p:strVal val="#ppt_h"/>
                                          </p:val>
                                        </p:tav>
                                      </p:tavLst>
                                    </p:anim>
                                    <p:animEffect transition="in" filter="fade">
                                      <p:cBhvr>
                                        <p:cTn id="58" dur="500"/>
                                        <p:tgtEl>
                                          <p:spTgt spid="136"/>
                                        </p:tgtEl>
                                      </p:cBhvr>
                                    </p:animEffect>
                                  </p:childTnLst>
                                </p:cTn>
                              </p:par>
                              <p:par>
                                <p:cTn id="59" presetID="53" presetClass="entr" presetSubtype="16" fill="hold" nodeType="withEffect">
                                  <p:stCondLst>
                                    <p:cond delay="0"/>
                                  </p:stCondLst>
                                  <p:childTnLst>
                                    <p:set>
                                      <p:cBhvr>
                                        <p:cTn id="60" dur="1" fill="hold">
                                          <p:stCondLst>
                                            <p:cond delay="0"/>
                                          </p:stCondLst>
                                        </p:cTn>
                                        <p:tgtEl>
                                          <p:spTgt spid="139"/>
                                        </p:tgtEl>
                                        <p:attrNameLst>
                                          <p:attrName>style.visibility</p:attrName>
                                        </p:attrNameLst>
                                      </p:cBhvr>
                                      <p:to>
                                        <p:strVal val="visible"/>
                                      </p:to>
                                    </p:set>
                                    <p:anim calcmode="lin" valueType="num">
                                      <p:cBhvr>
                                        <p:cTn id="61" dur="500" fill="hold"/>
                                        <p:tgtEl>
                                          <p:spTgt spid="139"/>
                                        </p:tgtEl>
                                        <p:attrNameLst>
                                          <p:attrName>ppt_w</p:attrName>
                                        </p:attrNameLst>
                                      </p:cBhvr>
                                      <p:tavLst>
                                        <p:tav tm="0">
                                          <p:val>
                                            <p:fltVal val="0"/>
                                          </p:val>
                                        </p:tav>
                                        <p:tav tm="100000">
                                          <p:val>
                                            <p:strVal val="#ppt_w"/>
                                          </p:val>
                                        </p:tav>
                                      </p:tavLst>
                                    </p:anim>
                                    <p:anim calcmode="lin" valueType="num">
                                      <p:cBhvr>
                                        <p:cTn id="62" dur="500" fill="hold"/>
                                        <p:tgtEl>
                                          <p:spTgt spid="139"/>
                                        </p:tgtEl>
                                        <p:attrNameLst>
                                          <p:attrName>ppt_h</p:attrName>
                                        </p:attrNameLst>
                                      </p:cBhvr>
                                      <p:tavLst>
                                        <p:tav tm="0">
                                          <p:val>
                                            <p:fltVal val="0"/>
                                          </p:val>
                                        </p:tav>
                                        <p:tav tm="100000">
                                          <p:val>
                                            <p:strVal val="#ppt_h"/>
                                          </p:val>
                                        </p:tav>
                                      </p:tavLst>
                                    </p:anim>
                                    <p:animEffect transition="in" filter="fade">
                                      <p:cBhvr>
                                        <p:cTn id="63" dur="500"/>
                                        <p:tgtEl>
                                          <p:spTgt spid="139"/>
                                        </p:tgtEl>
                                      </p:cBhvr>
                                    </p:animEffect>
                                  </p:childTnLst>
                                </p:cTn>
                              </p:par>
                              <p:par>
                                <p:cTn id="64" presetID="53" presetClass="entr" presetSubtype="16" fill="hold" nodeType="withEffect">
                                  <p:stCondLst>
                                    <p:cond delay="0"/>
                                  </p:stCondLst>
                                  <p:childTnLst>
                                    <p:set>
                                      <p:cBhvr>
                                        <p:cTn id="65" dur="1" fill="hold">
                                          <p:stCondLst>
                                            <p:cond delay="0"/>
                                          </p:stCondLst>
                                        </p:cTn>
                                        <p:tgtEl>
                                          <p:spTgt spid="146"/>
                                        </p:tgtEl>
                                        <p:attrNameLst>
                                          <p:attrName>style.visibility</p:attrName>
                                        </p:attrNameLst>
                                      </p:cBhvr>
                                      <p:to>
                                        <p:strVal val="visible"/>
                                      </p:to>
                                    </p:set>
                                    <p:anim calcmode="lin" valueType="num">
                                      <p:cBhvr>
                                        <p:cTn id="66" dur="500" fill="hold"/>
                                        <p:tgtEl>
                                          <p:spTgt spid="146"/>
                                        </p:tgtEl>
                                        <p:attrNameLst>
                                          <p:attrName>ppt_w</p:attrName>
                                        </p:attrNameLst>
                                      </p:cBhvr>
                                      <p:tavLst>
                                        <p:tav tm="0">
                                          <p:val>
                                            <p:fltVal val="0"/>
                                          </p:val>
                                        </p:tav>
                                        <p:tav tm="100000">
                                          <p:val>
                                            <p:strVal val="#ppt_w"/>
                                          </p:val>
                                        </p:tav>
                                      </p:tavLst>
                                    </p:anim>
                                    <p:anim calcmode="lin" valueType="num">
                                      <p:cBhvr>
                                        <p:cTn id="67" dur="500" fill="hold"/>
                                        <p:tgtEl>
                                          <p:spTgt spid="146"/>
                                        </p:tgtEl>
                                        <p:attrNameLst>
                                          <p:attrName>ppt_h</p:attrName>
                                        </p:attrNameLst>
                                      </p:cBhvr>
                                      <p:tavLst>
                                        <p:tav tm="0">
                                          <p:val>
                                            <p:fltVal val="0"/>
                                          </p:val>
                                        </p:tav>
                                        <p:tav tm="100000">
                                          <p:val>
                                            <p:strVal val="#ppt_h"/>
                                          </p:val>
                                        </p:tav>
                                      </p:tavLst>
                                    </p:anim>
                                    <p:animEffect transition="in" filter="fade">
                                      <p:cBhvr>
                                        <p:cTn id="68" dur="500"/>
                                        <p:tgtEl>
                                          <p:spTgt spid="146"/>
                                        </p:tgtEl>
                                      </p:cBhvr>
                                    </p:animEffect>
                                  </p:childTnLst>
                                </p:cTn>
                              </p:par>
                              <p:par>
                                <p:cTn id="69" presetID="53" presetClass="entr" presetSubtype="16" fill="hold" nodeType="withEffect">
                                  <p:stCondLst>
                                    <p:cond delay="0"/>
                                  </p:stCondLst>
                                  <p:childTnLst>
                                    <p:set>
                                      <p:cBhvr>
                                        <p:cTn id="70" dur="1" fill="hold">
                                          <p:stCondLst>
                                            <p:cond delay="0"/>
                                          </p:stCondLst>
                                        </p:cTn>
                                        <p:tgtEl>
                                          <p:spTgt spid="147"/>
                                        </p:tgtEl>
                                        <p:attrNameLst>
                                          <p:attrName>style.visibility</p:attrName>
                                        </p:attrNameLst>
                                      </p:cBhvr>
                                      <p:to>
                                        <p:strVal val="visible"/>
                                      </p:to>
                                    </p:set>
                                    <p:anim calcmode="lin" valueType="num">
                                      <p:cBhvr>
                                        <p:cTn id="71" dur="500" fill="hold"/>
                                        <p:tgtEl>
                                          <p:spTgt spid="147"/>
                                        </p:tgtEl>
                                        <p:attrNameLst>
                                          <p:attrName>ppt_w</p:attrName>
                                        </p:attrNameLst>
                                      </p:cBhvr>
                                      <p:tavLst>
                                        <p:tav tm="0">
                                          <p:val>
                                            <p:fltVal val="0"/>
                                          </p:val>
                                        </p:tav>
                                        <p:tav tm="100000">
                                          <p:val>
                                            <p:strVal val="#ppt_w"/>
                                          </p:val>
                                        </p:tav>
                                      </p:tavLst>
                                    </p:anim>
                                    <p:anim calcmode="lin" valueType="num">
                                      <p:cBhvr>
                                        <p:cTn id="72" dur="500" fill="hold"/>
                                        <p:tgtEl>
                                          <p:spTgt spid="147"/>
                                        </p:tgtEl>
                                        <p:attrNameLst>
                                          <p:attrName>ppt_h</p:attrName>
                                        </p:attrNameLst>
                                      </p:cBhvr>
                                      <p:tavLst>
                                        <p:tav tm="0">
                                          <p:val>
                                            <p:fltVal val="0"/>
                                          </p:val>
                                        </p:tav>
                                        <p:tav tm="100000">
                                          <p:val>
                                            <p:strVal val="#ppt_h"/>
                                          </p:val>
                                        </p:tav>
                                      </p:tavLst>
                                    </p:anim>
                                    <p:animEffect transition="in" filter="fade">
                                      <p:cBhvr>
                                        <p:cTn id="73" dur="500"/>
                                        <p:tgtEl>
                                          <p:spTgt spid="147"/>
                                        </p:tgtEl>
                                      </p:cBhvr>
                                    </p:animEffect>
                                  </p:childTnLst>
                                </p:cTn>
                              </p:par>
                            </p:childTnLst>
                          </p:cTn>
                        </p:par>
                        <p:par>
                          <p:cTn id="74" fill="hold">
                            <p:stCondLst>
                              <p:cond delay="2750"/>
                            </p:stCondLst>
                            <p:childTnLst>
                              <p:par>
                                <p:cTn id="75" presetID="26" presetClass="emph" presetSubtype="0" repeatCount="indefinite" fill="hold" nodeType="afterEffect">
                                  <p:stCondLst>
                                    <p:cond delay="0"/>
                                  </p:stCondLst>
                                  <p:endCondLst>
                                    <p:cond evt="onNext" delay="0">
                                      <p:tgtEl>
                                        <p:sldTgt/>
                                      </p:tgtEl>
                                    </p:cond>
                                  </p:endCondLst>
                                  <p:childTnLst>
                                    <p:animEffect transition="out" filter="fade">
                                      <p:cBhvr>
                                        <p:cTn id="76" dur="500" tmFilter="0, 0; .2, .5; .8, .5; 1, 0"/>
                                        <p:tgtEl>
                                          <p:spTgt spid="140"/>
                                        </p:tgtEl>
                                      </p:cBhvr>
                                    </p:animEffect>
                                    <p:animScale>
                                      <p:cBhvr>
                                        <p:cTn id="77" dur="250" autoRev="1" fill="hold"/>
                                        <p:tgtEl>
                                          <p:spTgt spid="140"/>
                                        </p:tgtEl>
                                      </p:cBhvr>
                                      <p:by x="105000" y="105000"/>
                                    </p:animScale>
                                  </p:childTnLst>
                                </p:cTn>
                              </p:par>
                              <p:par>
                                <p:cTn id="78" presetID="26" presetClass="emph" presetSubtype="0" repeatCount="indefinite" fill="hold" nodeType="withEffect">
                                  <p:stCondLst>
                                    <p:cond delay="0"/>
                                  </p:stCondLst>
                                  <p:endCondLst>
                                    <p:cond evt="onNext" delay="0">
                                      <p:tgtEl>
                                        <p:sldTgt/>
                                      </p:tgtEl>
                                    </p:cond>
                                  </p:endCondLst>
                                  <p:childTnLst>
                                    <p:animEffect transition="out" filter="fade">
                                      <p:cBhvr>
                                        <p:cTn id="79" dur="500" tmFilter="0, 0; .2, .5; .8, .5; 1, 0"/>
                                        <p:tgtEl>
                                          <p:spTgt spid="136"/>
                                        </p:tgtEl>
                                      </p:cBhvr>
                                    </p:animEffect>
                                    <p:animScale>
                                      <p:cBhvr>
                                        <p:cTn id="80" dur="250" autoRev="1" fill="hold"/>
                                        <p:tgtEl>
                                          <p:spTgt spid="136"/>
                                        </p:tgtEl>
                                      </p:cBhvr>
                                      <p:by x="105000" y="105000"/>
                                    </p:animScale>
                                  </p:childTnLst>
                                </p:cTn>
                              </p:par>
                              <p:par>
                                <p:cTn id="81" presetID="26" presetClass="emph" presetSubtype="0" repeatCount="indefinite" fill="hold" nodeType="withEffect">
                                  <p:stCondLst>
                                    <p:cond delay="0"/>
                                  </p:stCondLst>
                                  <p:endCondLst>
                                    <p:cond evt="onNext" delay="0">
                                      <p:tgtEl>
                                        <p:sldTgt/>
                                      </p:tgtEl>
                                    </p:cond>
                                  </p:endCondLst>
                                  <p:childTnLst>
                                    <p:animEffect transition="out" filter="fade">
                                      <p:cBhvr>
                                        <p:cTn id="82" dur="500" tmFilter="0, 0; .2, .5; .8, .5; 1, 0"/>
                                        <p:tgtEl>
                                          <p:spTgt spid="139"/>
                                        </p:tgtEl>
                                      </p:cBhvr>
                                    </p:animEffect>
                                    <p:animScale>
                                      <p:cBhvr>
                                        <p:cTn id="83" dur="250" autoRev="1" fill="hold"/>
                                        <p:tgtEl>
                                          <p:spTgt spid="139"/>
                                        </p:tgtEl>
                                      </p:cBhvr>
                                      <p:by x="105000" y="105000"/>
                                    </p:animScale>
                                  </p:childTnLst>
                                </p:cTn>
                              </p:par>
                              <p:par>
                                <p:cTn id="84" presetID="26" presetClass="emph" presetSubtype="0" repeatCount="indefinite" fill="hold" nodeType="withEffect">
                                  <p:stCondLst>
                                    <p:cond delay="0"/>
                                  </p:stCondLst>
                                  <p:endCondLst>
                                    <p:cond evt="onNext" delay="0">
                                      <p:tgtEl>
                                        <p:sldTgt/>
                                      </p:tgtEl>
                                    </p:cond>
                                  </p:endCondLst>
                                  <p:childTnLst>
                                    <p:animEffect transition="out" filter="fade">
                                      <p:cBhvr>
                                        <p:cTn id="85" dur="500" tmFilter="0, 0; .2, .5; .8, .5; 1, 0"/>
                                        <p:tgtEl>
                                          <p:spTgt spid="146"/>
                                        </p:tgtEl>
                                      </p:cBhvr>
                                    </p:animEffect>
                                    <p:animScale>
                                      <p:cBhvr>
                                        <p:cTn id="86" dur="250" autoRev="1" fill="hold"/>
                                        <p:tgtEl>
                                          <p:spTgt spid="146"/>
                                        </p:tgtEl>
                                      </p:cBhvr>
                                      <p:by x="105000" y="105000"/>
                                    </p:animScale>
                                  </p:childTnLst>
                                </p:cTn>
                              </p:par>
                              <p:par>
                                <p:cTn id="87" presetID="26" presetClass="emph" presetSubtype="0" repeatCount="indefinite" fill="hold" nodeType="withEffect">
                                  <p:stCondLst>
                                    <p:cond delay="0"/>
                                  </p:stCondLst>
                                  <p:endCondLst>
                                    <p:cond evt="onNext" delay="0">
                                      <p:tgtEl>
                                        <p:sldTgt/>
                                      </p:tgtEl>
                                    </p:cond>
                                  </p:endCondLst>
                                  <p:childTnLst>
                                    <p:animEffect transition="out" filter="fade">
                                      <p:cBhvr>
                                        <p:cTn id="88" dur="500" tmFilter="0, 0; .2, .5; .8, .5; 1, 0"/>
                                        <p:tgtEl>
                                          <p:spTgt spid="147"/>
                                        </p:tgtEl>
                                      </p:cBhvr>
                                    </p:animEffect>
                                    <p:animScale>
                                      <p:cBhvr>
                                        <p:cTn id="89" dur="250" autoRev="1" fill="hold"/>
                                        <p:tgtEl>
                                          <p:spTgt spid="147"/>
                                        </p:tgtEl>
                                      </p:cBhvr>
                                      <p:by x="105000" y="105000"/>
                                    </p:animScale>
                                  </p:childTnLst>
                                </p:cTn>
                              </p:par>
                              <p:par>
                                <p:cTn id="90" presetID="41" presetClass="entr" presetSubtype="0" fill="hold" grpId="0" nodeType="withEffect">
                                  <p:stCondLst>
                                    <p:cond delay="0"/>
                                  </p:stCondLst>
                                  <p:iterate type="lt">
                                    <p:tmPct val="10000"/>
                                  </p:iterate>
                                  <p:childTnLst>
                                    <p:set>
                                      <p:cBhvr>
                                        <p:cTn id="91" dur="1" fill="hold">
                                          <p:stCondLst>
                                            <p:cond delay="0"/>
                                          </p:stCondLst>
                                        </p:cTn>
                                        <p:tgtEl>
                                          <p:spTgt spid="13"/>
                                        </p:tgtEl>
                                        <p:attrNameLst>
                                          <p:attrName>style.visibility</p:attrName>
                                        </p:attrNameLst>
                                      </p:cBhvr>
                                      <p:to>
                                        <p:strVal val="visible"/>
                                      </p:to>
                                    </p:set>
                                    <p:anim calcmode="lin" valueType="num">
                                      <p:cBhvr>
                                        <p:cTn id="9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93" dur="500" fill="hold"/>
                                        <p:tgtEl>
                                          <p:spTgt spid="13"/>
                                        </p:tgtEl>
                                        <p:attrNameLst>
                                          <p:attrName>ppt_y</p:attrName>
                                        </p:attrNameLst>
                                      </p:cBhvr>
                                      <p:tavLst>
                                        <p:tav tm="0">
                                          <p:val>
                                            <p:strVal val="#ppt_y"/>
                                          </p:val>
                                        </p:tav>
                                        <p:tav tm="100000">
                                          <p:val>
                                            <p:strVal val="#ppt_y"/>
                                          </p:val>
                                        </p:tav>
                                      </p:tavLst>
                                    </p:anim>
                                    <p:anim calcmode="lin" valueType="num">
                                      <p:cBhvr>
                                        <p:cTn id="9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9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96"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7" repeatCount="indefinite" fill="hold" display="0">
                  <p:stCondLst>
                    <p:cond delay="indefinite"/>
                  </p:stCondLst>
                  <p:endCondLst>
                    <p:cond evt="onStopAudio" delay="0">
                      <p:tgtEl>
                        <p:sldTgt/>
                      </p:tgtEl>
                    </p:cond>
                  </p:endCondLst>
                </p:cTn>
                <p:tgtEl>
                  <p:spTgt spid="150"/>
                </p:tgtEl>
              </p:cMediaNode>
            </p:audio>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竞争优势</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Ｏｎｅ</a:t>
              </a: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 xmlns:a16="http://schemas.microsoft.com/office/drawing/2014/main" id="{005EFDF9-A499-45B7-B7AA-39AD0A779160}"/>
              </a:ext>
            </a:extLst>
          </p:cNvPr>
          <p:cNvPicPr>
            <a:picLocks noChangeAspect="1"/>
          </p:cNvPicPr>
          <p:nvPr/>
        </p:nvPicPr>
        <p:blipFill>
          <a:blip r:embed="rId4"/>
          <a:stretch>
            <a:fillRect/>
          </a:stretch>
        </p:blipFill>
        <p:spPr>
          <a:xfrm>
            <a:off x="9691608" y="4705405"/>
            <a:ext cx="2462997" cy="2152075"/>
          </a:xfrm>
          <a:prstGeom prst="rect">
            <a:avLst/>
          </a:prstGeom>
        </p:spPr>
      </p:pic>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pic>
        <p:nvPicPr>
          <p:cNvPr id="4" name="图片 3">
            <a:extLst>
              <a:ext uri="{FF2B5EF4-FFF2-40B4-BE49-F238E27FC236}">
                <a16:creationId xmlns="" xmlns:a16="http://schemas.microsoft.com/office/drawing/2014/main" id="{7F30B4D5-9848-4650-8F2C-E13EDC095A04}"/>
              </a:ext>
            </a:extLst>
          </p:cNvPr>
          <p:cNvPicPr>
            <a:picLocks noChangeAspect="1"/>
          </p:cNvPicPr>
          <p:nvPr/>
        </p:nvPicPr>
        <p:blipFill>
          <a:blip r:embed="rId6"/>
          <a:stretch>
            <a:fillRect/>
          </a:stretch>
        </p:blipFill>
        <p:spPr>
          <a:xfrm>
            <a:off x="286199" y="1787342"/>
            <a:ext cx="2929317" cy="3130876"/>
          </a:xfrm>
          <a:prstGeom prst="rect">
            <a:avLst/>
          </a:prstGeom>
        </p:spPr>
      </p:pic>
      <p:grpSp>
        <p:nvGrpSpPr>
          <p:cNvPr id="10" name="Group 4">
            <a:extLst>
              <a:ext uri="{FF2B5EF4-FFF2-40B4-BE49-F238E27FC236}">
                <a16:creationId xmlns="" xmlns:a16="http://schemas.microsoft.com/office/drawing/2014/main" id="{B68A6B6C-306B-440F-ACD9-F06D97DE76E8}"/>
              </a:ext>
            </a:extLst>
          </p:cNvPr>
          <p:cNvGrpSpPr>
            <a:grpSpLocks noChangeAspect="1"/>
          </p:cNvGrpSpPr>
          <p:nvPr/>
        </p:nvGrpSpPr>
        <p:grpSpPr bwMode="auto">
          <a:xfrm>
            <a:off x="10664696" y="817982"/>
            <a:ext cx="857100" cy="969360"/>
            <a:chOff x="3120" y="1340"/>
            <a:chExt cx="1443" cy="1632"/>
          </a:xfrm>
          <a:solidFill>
            <a:schemeClr val="tx1">
              <a:lumMod val="75000"/>
              <a:lumOff val="25000"/>
            </a:schemeClr>
          </a:solidFill>
        </p:grpSpPr>
        <p:sp>
          <p:nvSpPr>
            <p:cNvPr id="14" name="Freeform 5">
              <a:extLst>
                <a:ext uri="{FF2B5EF4-FFF2-40B4-BE49-F238E27FC236}">
                  <a16:creationId xmlns="" xmlns:a16="http://schemas.microsoft.com/office/drawing/2014/main" id="{CE873FE2-D93D-4DBD-99B8-B5842B0C270B}"/>
                </a:ext>
              </a:extLst>
            </p:cNvPr>
            <p:cNvSpPr>
              <a:spLocks noEditPoints="1"/>
            </p:cNvSpPr>
            <p:nvPr/>
          </p:nvSpPr>
          <p:spPr bwMode="auto">
            <a:xfrm>
              <a:off x="3484" y="1727"/>
              <a:ext cx="726" cy="1245"/>
            </a:xfrm>
            <a:custGeom>
              <a:avLst/>
              <a:gdLst>
                <a:gd name="T0" fmla="*/ 267 w 271"/>
                <a:gd name="T1" fmla="*/ 99 h 464"/>
                <a:gd name="T2" fmla="*/ 3 w 271"/>
                <a:gd name="T3" fmla="*/ 93 h 464"/>
                <a:gd name="T4" fmla="*/ 59 w 271"/>
                <a:gd name="T5" fmla="*/ 239 h 464"/>
                <a:gd name="T6" fmla="*/ 87 w 271"/>
                <a:gd name="T7" fmla="*/ 323 h 464"/>
                <a:gd name="T8" fmla="*/ 68 w 271"/>
                <a:gd name="T9" fmla="*/ 325 h 464"/>
                <a:gd name="T10" fmla="*/ 78 w 271"/>
                <a:gd name="T11" fmla="*/ 392 h 464"/>
                <a:gd name="T12" fmla="*/ 94 w 271"/>
                <a:gd name="T13" fmla="*/ 423 h 464"/>
                <a:gd name="T14" fmla="*/ 119 w 271"/>
                <a:gd name="T15" fmla="*/ 459 h 464"/>
                <a:gd name="T16" fmla="*/ 181 w 271"/>
                <a:gd name="T17" fmla="*/ 421 h 464"/>
                <a:gd name="T18" fmla="*/ 199 w 271"/>
                <a:gd name="T19" fmla="*/ 388 h 464"/>
                <a:gd name="T20" fmla="*/ 202 w 271"/>
                <a:gd name="T21" fmla="*/ 366 h 464"/>
                <a:gd name="T22" fmla="*/ 190 w 271"/>
                <a:gd name="T23" fmla="*/ 322 h 464"/>
                <a:gd name="T24" fmla="*/ 242 w 271"/>
                <a:gd name="T25" fmla="*/ 197 h 464"/>
                <a:gd name="T26" fmla="*/ 186 w 271"/>
                <a:gd name="T27" fmla="*/ 372 h 464"/>
                <a:gd name="T28" fmla="*/ 178 w 271"/>
                <a:gd name="T29" fmla="*/ 372 h 464"/>
                <a:gd name="T30" fmla="*/ 127 w 271"/>
                <a:gd name="T31" fmla="*/ 392 h 464"/>
                <a:gd name="T32" fmla="*/ 182 w 271"/>
                <a:gd name="T33" fmla="*/ 379 h 464"/>
                <a:gd name="T34" fmla="*/ 189 w 271"/>
                <a:gd name="T35" fmla="*/ 383 h 464"/>
                <a:gd name="T36" fmla="*/ 185 w 271"/>
                <a:gd name="T37" fmla="*/ 389 h 464"/>
                <a:gd name="T38" fmla="*/ 172 w 271"/>
                <a:gd name="T39" fmla="*/ 407 h 464"/>
                <a:gd name="T40" fmla="*/ 154 w 271"/>
                <a:gd name="T41" fmla="*/ 419 h 464"/>
                <a:gd name="T42" fmla="*/ 144 w 271"/>
                <a:gd name="T43" fmla="*/ 424 h 464"/>
                <a:gd name="T44" fmla="*/ 103 w 271"/>
                <a:gd name="T45" fmla="*/ 424 h 464"/>
                <a:gd name="T46" fmla="*/ 93 w 271"/>
                <a:gd name="T47" fmla="*/ 411 h 464"/>
                <a:gd name="T48" fmla="*/ 89 w 271"/>
                <a:gd name="T49" fmla="*/ 385 h 464"/>
                <a:gd name="T50" fmla="*/ 83 w 271"/>
                <a:gd name="T51" fmla="*/ 348 h 464"/>
                <a:gd name="T52" fmla="*/ 79 w 271"/>
                <a:gd name="T53" fmla="*/ 332 h 464"/>
                <a:gd name="T54" fmla="*/ 168 w 271"/>
                <a:gd name="T55" fmla="*/ 338 h 464"/>
                <a:gd name="T56" fmla="*/ 185 w 271"/>
                <a:gd name="T57" fmla="*/ 340 h 464"/>
                <a:gd name="T58" fmla="*/ 128 w 271"/>
                <a:gd name="T59" fmla="*/ 361 h 464"/>
                <a:gd name="T60" fmla="*/ 98 w 271"/>
                <a:gd name="T61" fmla="*/ 374 h 464"/>
                <a:gd name="T62" fmla="*/ 179 w 271"/>
                <a:gd name="T63" fmla="*/ 353 h 464"/>
                <a:gd name="T64" fmla="*/ 183 w 271"/>
                <a:gd name="T65" fmla="*/ 357 h 464"/>
                <a:gd name="T66" fmla="*/ 176 w 271"/>
                <a:gd name="T67" fmla="*/ 321 h 464"/>
                <a:gd name="T68" fmla="*/ 152 w 271"/>
                <a:gd name="T69" fmla="*/ 326 h 464"/>
                <a:gd name="T70" fmla="*/ 168 w 271"/>
                <a:gd name="T71" fmla="*/ 150 h 464"/>
                <a:gd name="T72" fmla="*/ 151 w 271"/>
                <a:gd name="T73" fmla="*/ 254 h 464"/>
                <a:gd name="T74" fmla="*/ 144 w 271"/>
                <a:gd name="T75" fmla="*/ 326 h 464"/>
                <a:gd name="T76" fmla="*/ 116 w 271"/>
                <a:gd name="T77" fmla="*/ 322 h 464"/>
                <a:gd name="T78" fmla="*/ 111 w 271"/>
                <a:gd name="T79" fmla="*/ 288 h 464"/>
                <a:gd name="T80" fmla="*/ 105 w 271"/>
                <a:gd name="T81" fmla="*/ 159 h 464"/>
                <a:gd name="T82" fmla="*/ 106 w 271"/>
                <a:gd name="T83" fmla="*/ 258 h 464"/>
                <a:gd name="T84" fmla="*/ 94 w 271"/>
                <a:gd name="T85" fmla="*/ 324 h 464"/>
                <a:gd name="T86" fmla="*/ 89 w 271"/>
                <a:gd name="T87" fmla="*/ 321 h 464"/>
                <a:gd name="T88" fmla="*/ 24 w 271"/>
                <a:gd name="T89" fmla="*/ 73 h 464"/>
                <a:gd name="T90" fmla="*/ 229 w 271"/>
                <a:gd name="T91" fmla="*/ 54 h 464"/>
                <a:gd name="T92" fmla="*/ 191 w 271"/>
                <a:gd name="T93" fmla="*/ 247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1" h="464">
                  <a:moveTo>
                    <a:pt x="242" y="197"/>
                  </a:moveTo>
                  <a:cubicBezTo>
                    <a:pt x="264" y="167"/>
                    <a:pt x="271" y="136"/>
                    <a:pt x="267" y="99"/>
                  </a:cubicBezTo>
                  <a:cubicBezTo>
                    <a:pt x="259" y="38"/>
                    <a:pt x="186" y="0"/>
                    <a:pt x="130" y="1"/>
                  </a:cubicBezTo>
                  <a:cubicBezTo>
                    <a:pt x="81" y="3"/>
                    <a:pt x="9" y="37"/>
                    <a:pt x="3" y="93"/>
                  </a:cubicBezTo>
                  <a:cubicBezTo>
                    <a:pt x="0" y="128"/>
                    <a:pt x="6" y="159"/>
                    <a:pt x="23" y="190"/>
                  </a:cubicBezTo>
                  <a:cubicBezTo>
                    <a:pt x="33" y="207"/>
                    <a:pt x="47" y="223"/>
                    <a:pt x="59" y="239"/>
                  </a:cubicBezTo>
                  <a:cubicBezTo>
                    <a:pt x="79" y="265"/>
                    <a:pt x="81" y="289"/>
                    <a:pt x="85" y="321"/>
                  </a:cubicBezTo>
                  <a:cubicBezTo>
                    <a:pt x="85" y="322"/>
                    <a:pt x="86" y="323"/>
                    <a:pt x="87" y="323"/>
                  </a:cubicBezTo>
                  <a:cubicBezTo>
                    <a:pt x="81" y="322"/>
                    <a:pt x="74" y="322"/>
                    <a:pt x="71" y="324"/>
                  </a:cubicBezTo>
                  <a:cubicBezTo>
                    <a:pt x="70" y="324"/>
                    <a:pt x="69" y="324"/>
                    <a:pt x="68" y="325"/>
                  </a:cubicBezTo>
                  <a:cubicBezTo>
                    <a:pt x="57" y="334"/>
                    <a:pt x="63" y="346"/>
                    <a:pt x="71" y="354"/>
                  </a:cubicBezTo>
                  <a:cubicBezTo>
                    <a:pt x="58" y="367"/>
                    <a:pt x="63" y="381"/>
                    <a:pt x="78" y="392"/>
                  </a:cubicBezTo>
                  <a:cubicBezTo>
                    <a:pt x="74" y="399"/>
                    <a:pt x="69" y="407"/>
                    <a:pt x="73" y="413"/>
                  </a:cubicBezTo>
                  <a:cubicBezTo>
                    <a:pt x="79" y="422"/>
                    <a:pt x="85" y="422"/>
                    <a:pt x="94" y="423"/>
                  </a:cubicBezTo>
                  <a:cubicBezTo>
                    <a:pt x="93" y="429"/>
                    <a:pt x="97" y="436"/>
                    <a:pt x="99" y="441"/>
                  </a:cubicBezTo>
                  <a:cubicBezTo>
                    <a:pt x="103" y="449"/>
                    <a:pt x="110" y="456"/>
                    <a:pt x="119" y="459"/>
                  </a:cubicBezTo>
                  <a:cubicBezTo>
                    <a:pt x="135" y="464"/>
                    <a:pt x="151" y="448"/>
                    <a:pt x="154" y="432"/>
                  </a:cubicBezTo>
                  <a:cubicBezTo>
                    <a:pt x="164" y="434"/>
                    <a:pt x="177" y="430"/>
                    <a:pt x="181" y="421"/>
                  </a:cubicBezTo>
                  <a:cubicBezTo>
                    <a:pt x="183" y="417"/>
                    <a:pt x="184" y="410"/>
                    <a:pt x="184" y="405"/>
                  </a:cubicBezTo>
                  <a:cubicBezTo>
                    <a:pt x="191" y="402"/>
                    <a:pt x="197" y="395"/>
                    <a:pt x="199" y="388"/>
                  </a:cubicBezTo>
                  <a:cubicBezTo>
                    <a:pt x="201" y="384"/>
                    <a:pt x="200" y="381"/>
                    <a:pt x="199" y="378"/>
                  </a:cubicBezTo>
                  <a:cubicBezTo>
                    <a:pt x="201" y="375"/>
                    <a:pt x="202" y="371"/>
                    <a:pt x="202" y="366"/>
                  </a:cubicBezTo>
                  <a:cubicBezTo>
                    <a:pt x="201" y="359"/>
                    <a:pt x="196" y="355"/>
                    <a:pt x="191" y="352"/>
                  </a:cubicBezTo>
                  <a:cubicBezTo>
                    <a:pt x="205" y="341"/>
                    <a:pt x="204" y="324"/>
                    <a:pt x="190" y="322"/>
                  </a:cubicBezTo>
                  <a:cubicBezTo>
                    <a:pt x="190" y="321"/>
                    <a:pt x="190" y="321"/>
                    <a:pt x="190" y="321"/>
                  </a:cubicBezTo>
                  <a:cubicBezTo>
                    <a:pt x="192" y="269"/>
                    <a:pt x="213" y="237"/>
                    <a:pt x="242" y="197"/>
                  </a:cubicBezTo>
                  <a:close/>
                  <a:moveTo>
                    <a:pt x="190" y="372"/>
                  </a:moveTo>
                  <a:cubicBezTo>
                    <a:pt x="189" y="371"/>
                    <a:pt x="187" y="372"/>
                    <a:pt x="186" y="372"/>
                  </a:cubicBezTo>
                  <a:cubicBezTo>
                    <a:pt x="185" y="372"/>
                    <a:pt x="184" y="373"/>
                    <a:pt x="184" y="373"/>
                  </a:cubicBezTo>
                  <a:cubicBezTo>
                    <a:pt x="183" y="372"/>
                    <a:pt x="181" y="370"/>
                    <a:pt x="178" y="372"/>
                  </a:cubicBezTo>
                  <a:cubicBezTo>
                    <a:pt x="169" y="376"/>
                    <a:pt x="158" y="380"/>
                    <a:pt x="148" y="384"/>
                  </a:cubicBezTo>
                  <a:cubicBezTo>
                    <a:pt x="141" y="387"/>
                    <a:pt x="133" y="388"/>
                    <a:pt x="127" y="392"/>
                  </a:cubicBezTo>
                  <a:cubicBezTo>
                    <a:pt x="125" y="393"/>
                    <a:pt x="126" y="396"/>
                    <a:pt x="128" y="396"/>
                  </a:cubicBezTo>
                  <a:cubicBezTo>
                    <a:pt x="145" y="394"/>
                    <a:pt x="166" y="388"/>
                    <a:pt x="182" y="379"/>
                  </a:cubicBezTo>
                  <a:cubicBezTo>
                    <a:pt x="182" y="381"/>
                    <a:pt x="184" y="384"/>
                    <a:pt x="187" y="383"/>
                  </a:cubicBezTo>
                  <a:cubicBezTo>
                    <a:pt x="188" y="383"/>
                    <a:pt x="188" y="383"/>
                    <a:pt x="189" y="383"/>
                  </a:cubicBezTo>
                  <a:cubicBezTo>
                    <a:pt x="189" y="383"/>
                    <a:pt x="189" y="383"/>
                    <a:pt x="189" y="383"/>
                  </a:cubicBezTo>
                  <a:cubicBezTo>
                    <a:pt x="187" y="385"/>
                    <a:pt x="186" y="387"/>
                    <a:pt x="185" y="389"/>
                  </a:cubicBezTo>
                  <a:cubicBezTo>
                    <a:pt x="182" y="392"/>
                    <a:pt x="177" y="395"/>
                    <a:pt x="172" y="394"/>
                  </a:cubicBezTo>
                  <a:cubicBezTo>
                    <a:pt x="164" y="395"/>
                    <a:pt x="164" y="407"/>
                    <a:pt x="172" y="407"/>
                  </a:cubicBezTo>
                  <a:cubicBezTo>
                    <a:pt x="171" y="407"/>
                    <a:pt x="170" y="414"/>
                    <a:pt x="169" y="416"/>
                  </a:cubicBezTo>
                  <a:cubicBezTo>
                    <a:pt x="168" y="419"/>
                    <a:pt x="156" y="420"/>
                    <a:pt x="154" y="419"/>
                  </a:cubicBezTo>
                  <a:cubicBezTo>
                    <a:pt x="153" y="419"/>
                    <a:pt x="152" y="419"/>
                    <a:pt x="151" y="419"/>
                  </a:cubicBezTo>
                  <a:cubicBezTo>
                    <a:pt x="148" y="418"/>
                    <a:pt x="144" y="420"/>
                    <a:pt x="144" y="424"/>
                  </a:cubicBezTo>
                  <a:cubicBezTo>
                    <a:pt x="142" y="438"/>
                    <a:pt x="130" y="457"/>
                    <a:pt x="115" y="444"/>
                  </a:cubicBezTo>
                  <a:cubicBezTo>
                    <a:pt x="109" y="439"/>
                    <a:pt x="106" y="431"/>
                    <a:pt x="103" y="424"/>
                  </a:cubicBezTo>
                  <a:cubicBezTo>
                    <a:pt x="108" y="423"/>
                    <a:pt x="110" y="415"/>
                    <a:pt x="103" y="413"/>
                  </a:cubicBezTo>
                  <a:cubicBezTo>
                    <a:pt x="99" y="411"/>
                    <a:pt x="98" y="411"/>
                    <a:pt x="93" y="411"/>
                  </a:cubicBezTo>
                  <a:cubicBezTo>
                    <a:pt x="79" y="411"/>
                    <a:pt x="89" y="397"/>
                    <a:pt x="91" y="393"/>
                  </a:cubicBezTo>
                  <a:cubicBezTo>
                    <a:pt x="92" y="390"/>
                    <a:pt x="92" y="386"/>
                    <a:pt x="89" y="385"/>
                  </a:cubicBezTo>
                  <a:cubicBezTo>
                    <a:pt x="76" y="377"/>
                    <a:pt x="71" y="369"/>
                    <a:pt x="84" y="357"/>
                  </a:cubicBezTo>
                  <a:cubicBezTo>
                    <a:pt x="87" y="355"/>
                    <a:pt x="86" y="350"/>
                    <a:pt x="83" y="348"/>
                  </a:cubicBezTo>
                  <a:cubicBezTo>
                    <a:pt x="76" y="345"/>
                    <a:pt x="72" y="338"/>
                    <a:pt x="73" y="330"/>
                  </a:cubicBezTo>
                  <a:cubicBezTo>
                    <a:pt x="75" y="331"/>
                    <a:pt x="77" y="331"/>
                    <a:pt x="79" y="332"/>
                  </a:cubicBezTo>
                  <a:cubicBezTo>
                    <a:pt x="95" y="338"/>
                    <a:pt x="113" y="336"/>
                    <a:pt x="130" y="339"/>
                  </a:cubicBezTo>
                  <a:cubicBezTo>
                    <a:pt x="142" y="341"/>
                    <a:pt x="157" y="341"/>
                    <a:pt x="168" y="338"/>
                  </a:cubicBezTo>
                  <a:cubicBezTo>
                    <a:pt x="171" y="338"/>
                    <a:pt x="187" y="335"/>
                    <a:pt x="188" y="333"/>
                  </a:cubicBezTo>
                  <a:cubicBezTo>
                    <a:pt x="187" y="335"/>
                    <a:pt x="186" y="338"/>
                    <a:pt x="185" y="340"/>
                  </a:cubicBezTo>
                  <a:cubicBezTo>
                    <a:pt x="183" y="340"/>
                    <a:pt x="182" y="340"/>
                    <a:pt x="180" y="341"/>
                  </a:cubicBezTo>
                  <a:cubicBezTo>
                    <a:pt x="165" y="355"/>
                    <a:pt x="148" y="359"/>
                    <a:pt x="128" y="361"/>
                  </a:cubicBezTo>
                  <a:cubicBezTo>
                    <a:pt x="117" y="363"/>
                    <a:pt x="105" y="363"/>
                    <a:pt x="96" y="371"/>
                  </a:cubicBezTo>
                  <a:cubicBezTo>
                    <a:pt x="94" y="372"/>
                    <a:pt x="96" y="375"/>
                    <a:pt x="98" y="374"/>
                  </a:cubicBezTo>
                  <a:cubicBezTo>
                    <a:pt x="111" y="369"/>
                    <a:pt x="126" y="370"/>
                    <a:pt x="139" y="368"/>
                  </a:cubicBezTo>
                  <a:cubicBezTo>
                    <a:pt x="154" y="365"/>
                    <a:pt x="167" y="361"/>
                    <a:pt x="179" y="353"/>
                  </a:cubicBezTo>
                  <a:cubicBezTo>
                    <a:pt x="179" y="353"/>
                    <a:pt x="179" y="353"/>
                    <a:pt x="179" y="353"/>
                  </a:cubicBezTo>
                  <a:cubicBezTo>
                    <a:pt x="180" y="355"/>
                    <a:pt x="181" y="355"/>
                    <a:pt x="183" y="357"/>
                  </a:cubicBezTo>
                  <a:cubicBezTo>
                    <a:pt x="184" y="358"/>
                    <a:pt x="199" y="369"/>
                    <a:pt x="190" y="372"/>
                  </a:cubicBezTo>
                  <a:close/>
                  <a:moveTo>
                    <a:pt x="176" y="321"/>
                  </a:moveTo>
                  <a:cubicBezTo>
                    <a:pt x="176" y="322"/>
                    <a:pt x="176" y="322"/>
                    <a:pt x="176" y="323"/>
                  </a:cubicBezTo>
                  <a:cubicBezTo>
                    <a:pt x="168" y="325"/>
                    <a:pt x="160" y="326"/>
                    <a:pt x="152" y="326"/>
                  </a:cubicBezTo>
                  <a:cubicBezTo>
                    <a:pt x="157" y="303"/>
                    <a:pt x="158" y="278"/>
                    <a:pt x="159" y="254"/>
                  </a:cubicBezTo>
                  <a:cubicBezTo>
                    <a:pt x="161" y="219"/>
                    <a:pt x="174" y="184"/>
                    <a:pt x="168" y="150"/>
                  </a:cubicBezTo>
                  <a:cubicBezTo>
                    <a:pt x="168" y="148"/>
                    <a:pt x="166" y="149"/>
                    <a:pt x="166" y="150"/>
                  </a:cubicBezTo>
                  <a:cubicBezTo>
                    <a:pt x="162" y="185"/>
                    <a:pt x="154" y="219"/>
                    <a:pt x="151" y="254"/>
                  </a:cubicBezTo>
                  <a:cubicBezTo>
                    <a:pt x="150" y="276"/>
                    <a:pt x="147" y="298"/>
                    <a:pt x="145" y="319"/>
                  </a:cubicBezTo>
                  <a:cubicBezTo>
                    <a:pt x="145" y="322"/>
                    <a:pt x="144" y="324"/>
                    <a:pt x="144" y="326"/>
                  </a:cubicBezTo>
                  <a:cubicBezTo>
                    <a:pt x="135" y="326"/>
                    <a:pt x="126" y="325"/>
                    <a:pt x="117" y="324"/>
                  </a:cubicBezTo>
                  <a:cubicBezTo>
                    <a:pt x="117" y="324"/>
                    <a:pt x="116" y="323"/>
                    <a:pt x="116" y="322"/>
                  </a:cubicBezTo>
                  <a:cubicBezTo>
                    <a:pt x="115" y="321"/>
                    <a:pt x="113" y="321"/>
                    <a:pt x="112" y="322"/>
                  </a:cubicBezTo>
                  <a:cubicBezTo>
                    <a:pt x="117" y="312"/>
                    <a:pt x="111" y="299"/>
                    <a:pt x="111" y="288"/>
                  </a:cubicBezTo>
                  <a:cubicBezTo>
                    <a:pt x="110" y="275"/>
                    <a:pt x="111" y="262"/>
                    <a:pt x="111" y="249"/>
                  </a:cubicBezTo>
                  <a:cubicBezTo>
                    <a:pt x="112" y="219"/>
                    <a:pt x="109" y="189"/>
                    <a:pt x="105" y="159"/>
                  </a:cubicBezTo>
                  <a:cubicBezTo>
                    <a:pt x="105" y="157"/>
                    <a:pt x="101" y="157"/>
                    <a:pt x="101" y="159"/>
                  </a:cubicBezTo>
                  <a:cubicBezTo>
                    <a:pt x="103" y="192"/>
                    <a:pt x="106" y="225"/>
                    <a:pt x="106" y="258"/>
                  </a:cubicBezTo>
                  <a:cubicBezTo>
                    <a:pt x="105" y="280"/>
                    <a:pt x="104" y="302"/>
                    <a:pt x="110" y="324"/>
                  </a:cubicBezTo>
                  <a:cubicBezTo>
                    <a:pt x="104" y="324"/>
                    <a:pt x="99" y="323"/>
                    <a:pt x="94" y="324"/>
                  </a:cubicBezTo>
                  <a:cubicBezTo>
                    <a:pt x="94" y="324"/>
                    <a:pt x="91" y="323"/>
                    <a:pt x="87" y="323"/>
                  </a:cubicBezTo>
                  <a:cubicBezTo>
                    <a:pt x="88" y="323"/>
                    <a:pt x="89" y="322"/>
                    <a:pt x="89" y="321"/>
                  </a:cubicBezTo>
                  <a:cubicBezTo>
                    <a:pt x="95" y="266"/>
                    <a:pt x="69" y="237"/>
                    <a:pt x="40" y="194"/>
                  </a:cubicBezTo>
                  <a:cubicBezTo>
                    <a:pt x="17" y="160"/>
                    <a:pt x="4" y="112"/>
                    <a:pt x="24" y="73"/>
                  </a:cubicBezTo>
                  <a:cubicBezTo>
                    <a:pt x="42" y="41"/>
                    <a:pt x="76" y="23"/>
                    <a:pt x="110" y="16"/>
                  </a:cubicBezTo>
                  <a:cubicBezTo>
                    <a:pt x="156" y="7"/>
                    <a:pt x="195" y="26"/>
                    <a:pt x="229" y="54"/>
                  </a:cubicBezTo>
                  <a:cubicBezTo>
                    <a:pt x="266" y="84"/>
                    <a:pt x="259" y="142"/>
                    <a:pt x="237" y="178"/>
                  </a:cubicBezTo>
                  <a:cubicBezTo>
                    <a:pt x="223" y="202"/>
                    <a:pt x="201" y="221"/>
                    <a:pt x="191" y="247"/>
                  </a:cubicBezTo>
                  <a:cubicBezTo>
                    <a:pt x="181" y="271"/>
                    <a:pt x="177" y="295"/>
                    <a:pt x="176" y="3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
              <a:extLst>
                <a:ext uri="{FF2B5EF4-FFF2-40B4-BE49-F238E27FC236}">
                  <a16:creationId xmlns="" xmlns:a16="http://schemas.microsoft.com/office/drawing/2014/main" id="{B789A43A-4848-4034-9058-BFCBAE09C12E}"/>
                </a:ext>
              </a:extLst>
            </p:cNvPr>
            <p:cNvSpPr>
              <a:spLocks/>
            </p:cNvSpPr>
            <p:nvPr/>
          </p:nvSpPr>
          <p:spPr bwMode="auto">
            <a:xfrm>
              <a:off x="3685" y="2041"/>
              <a:ext cx="316" cy="104"/>
            </a:xfrm>
            <a:custGeom>
              <a:avLst/>
              <a:gdLst>
                <a:gd name="T0" fmla="*/ 114 w 118"/>
                <a:gd name="T1" fmla="*/ 19 h 39"/>
                <a:gd name="T2" fmla="*/ 101 w 118"/>
                <a:gd name="T3" fmla="*/ 8 h 39"/>
                <a:gd name="T4" fmla="*/ 96 w 118"/>
                <a:gd name="T5" fmla="*/ 8 h 39"/>
                <a:gd name="T6" fmla="*/ 89 w 118"/>
                <a:gd name="T7" fmla="*/ 16 h 39"/>
                <a:gd name="T8" fmla="*/ 88 w 118"/>
                <a:gd name="T9" fmla="*/ 11 h 39"/>
                <a:gd name="T10" fmla="*/ 81 w 118"/>
                <a:gd name="T11" fmla="*/ 8 h 39"/>
                <a:gd name="T12" fmla="*/ 71 w 118"/>
                <a:gd name="T13" fmla="*/ 18 h 39"/>
                <a:gd name="T14" fmla="*/ 72 w 118"/>
                <a:gd name="T15" fmla="*/ 11 h 39"/>
                <a:gd name="T16" fmla="*/ 65 w 118"/>
                <a:gd name="T17" fmla="*/ 7 h 39"/>
                <a:gd name="T18" fmla="*/ 54 w 118"/>
                <a:gd name="T19" fmla="*/ 19 h 39"/>
                <a:gd name="T20" fmla="*/ 51 w 118"/>
                <a:gd name="T21" fmla="*/ 6 h 39"/>
                <a:gd name="T22" fmla="*/ 43 w 118"/>
                <a:gd name="T23" fmla="*/ 5 h 39"/>
                <a:gd name="T24" fmla="*/ 41 w 118"/>
                <a:gd name="T25" fmla="*/ 11 h 39"/>
                <a:gd name="T26" fmla="*/ 40 w 118"/>
                <a:gd name="T27" fmla="*/ 15 h 39"/>
                <a:gd name="T28" fmla="*/ 28 w 118"/>
                <a:gd name="T29" fmla="*/ 11 h 39"/>
                <a:gd name="T30" fmla="*/ 21 w 118"/>
                <a:gd name="T31" fmla="*/ 10 h 39"/>
                <a:gd name="T32" fmla="*/ 8 w 118"/>
                <a:gd name="T33" fmla="*/ 16 h 39"/>
                <a:gd name="T34" fmla="*/ 9 w 118"/>
                <a:gd name="T35" fmla="*/ 15 h 39"/>
                <a:gd name="T36" fmla="*/ 9 w 118"/>
                <a:gd name="T37" fmla="*/ 14 h 39"/>
                <a:gd name="T38" fmla="*/ 5 w 118"/>
                <a:gd name="T39" fmla="*/ 13 h 39"/>
                <a:gd name="T40" fmla="*/ 13 w 118"/>
                <a:gd name="T41" fmla="*/ 33 h 39"/>
                <a:gd name="T42" fmla="*/ 18 w 118"/>
                <a:gd name="T43" fmla="*/ 32 h 39"/>
                <a:gd name="T44" fmla="*/ 23 w 118"/>
                <a:gd name="T45" fmla="*/ 24 h 39"/>
                <a:gd name="T46" fmla="*/ 36 w 118"/>
                <a:gd name="T47" fmla="*/ 34 h 39"/>
                <a:gd name="T48" fmla="*/ 46 w 118"/>
                <a:gd name="T49" fmla="*/ 26 h 39"/>
                <a:gd name="T50" fmla="*/ 50 w 118"/>
                <a:gd name="T51" fmla="*/ 31 h 39"/>
                <a:gd name="T52" fmla="*/ 58 w 118"/>
                <a:gd name="T53" fmla="*/ 30 h 39"/>
                <a:gd name="T54" fmla="*/ 63 w 118"/>
                <a:gd name="T55" fmla="*/ 24 h 39"/>
                <a:gd name="T56" fmla="*/ 63 w 118"/>
                <a:gd name="T57" fmla="*/ 27 h 39"/>
                <a:gd name="T58" fmla="*/ 70 w 118"/>
                <a:gd name="T59" fmla="*/ 30 h 39"/>
                <a:gd name="T60" fmla="*/ 81 w 118"/>
                <a:gd name="T61" fmla="*/ 21 h 39"/>
                <a:gd name="T62" fmla="*/ 83 w 118"/>
                <a:gd name="T63" fmla="*/ 27 h 39"/>
                <a:gd name="T64" fmla="*/ 89 w 118"/>
                <a:gd name="T65" fmla="*/ 29 h 39"/>
                <a:gd name="T66" fmla="*/ 108 w 118"/>
                <a:gd name="T67" fmla="*/ 25 h 39"/>
                <a:gd name="T68" fmla="*/ 114 w 118"/>
                <a:gd name="T69"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 h="39">
                  <a:moveTo>
                    <a:pt x="114" y="19"/>
                  </a:moveTo>
                  <a:cubicBezTo>
                    <a:pt x="110" y="14"/>
                    <a:pt x="106" y="10"/>
                    <a:pt x="101" y="8"/>
                  </a:cubicBezTo>
                  <a:cubicBezTo>
                    <a:pt x="99" y="7"/>
                    <a:pt x="97" y="7"/>
                    <a:pt x="96" y="8"/>
                  </a:cubicBezTo>
                  <a:cubicBezTo>
                    <a:pt x="94" y="11"/>
                    <a:pt x="91" y="14"/>
                    <a:pt x="89" y="16"/>
                  </a:cubicBezTo>
                  <a:cubicBezTo>
                    <a:pt x="89" y="15"/>
                    <a:pt x="88" y="13"/>
                    <a:pt x="88" y="11"/>
                  </a:cubicBezTo>
                  <a:cubicBezTo>
                    <a:pt x="88" y="7"/>
                    <a:pt x="83" y="5"/>
                    <a:pt x="81" y="8"/>
                  </a:cubicBezTo>
                  <a:cubicBezTo>
                    <a:pt x="77" y="11"/>
                    <a:pt x="74" y="15"/>
                    <a:pt x="71" y="18"/>
                  </a:cubicBezTo>
                  <a:cubicBezTo>
                    <a:pt x="71" y="16"/>
                    <a:pt x="71" y="13"/>
                    <a:pt x="72" y="11"/>
                  </a:cubicBezTo>
                  <a:cubicBezTo>
                    <a:pt x="72" y="8"/>
                    <a:pt x="68" y="6"/>
                    <a:pt x="65" y="7"/>
                  </a:cubicBezTo>
                  <a:cubicBezTo>
                    <a:pt x="61" y="11"/>
                    <a:pt x="57" y="14"/>
                    <a:pt x="54" y="19"/>
                  </a:cubicBezTo>
                  <a:cubicBezTo>
                    <a:pt x="52" y="15"/>
                    <a:pt x="51" y="10"/>
                    <a:pt x="51" y="6"/>
                  </a:cubicBezTo>
                  <a:cubicBezTo>
                    <a:pt x="51" y="1"/>
                    <a:pt x="44" y="0"/>
                    <a:pt x="43" y="5"/>
                  </a:cubicBezTo>
                  <a:cubicBezTo>
                    <a:pt x="43" y="7"/>
                    <a:pt x="42" y="9"/>
                    <a:pt x="41" y="11"/>
                  </a:cubicBezTo>
                  <a:cubicBezTo>
                    <a:pt x="41" y="13"/>
                    <a:pt x="41" y="14"/>
                    <a:pt x="40" y="15"/>
                  </a:cubicBezTo>
                  <a:cubicBezTo>
                    <a:pt x="38" y="25"/>
                    <a:pt x="34" y="24"/>
                    <a:pt x="28" y="11"/>
                  </a:cubicBezTo>
                  <a:cubicBezTo>
                    <a:pt x="27" y="7"/>
                    <a:pt x="22" y="6"/>
                    <a:pt x="21" y="10"/>
                  </a:cubicBezTo>
                  <a:cubicBezTo>
                    <a:pt x="9" y="39"/>
                    <a:pt x="16" y="12"/>
                    <a:pt x="8" y="16"/>
                  </a:cubicBezTo>
                  <a:cubicBezTo>
                    <a:pt x="9" y="16"/>
                    <a:pt x="9" y="15"/>
                    <a:pt x="9" y="15"/>
                  </a:cubicBezTo>
                  <a:cubicBezTo>
                    <a:pt x="9" y="15"/>
                    <a:pt x="9" y="14"/>
                    <a:pt x="9" y="14"/>
                  </a:cubicBezTo>
                  <a:cubicBezTo>
                    <a:pt x="9" y="12"/>
                    <a:pt x="6" y="12"/>
                    <a:pt x="5" y="13"/>
                  </a:cubicBezTo>
                  <a:cubicBezTo>
                    <a:pt x="0" y="19"/>
                    <a:pt x="7" y="30"/>
                    <a:pt x="13" y="33"/>
                  </a:cubicBezTo>
                  <a:cubicBezTo>
                    <a:pt x="14" y="35"/>
                    <a:pt x="17" y="34"/>
                    <a:pt x="18" y="32"/>
                  </a:cubicBezTo>
                  <a:cubicBezTo>
                    <a:pt x="20" y="29"/>
                    <a:pt x="21" y="27"/>
                    <a:pt x="23" y="24"/>
                  </a:cubicBezTo>
                  <a:cubicBezTo>
                    <a:pt x="25" y="31"/>
                    <a:pt x="28" y="36"/>
                    <a:pt x="36" y="34"/>
                  </a:cubicBezTo>
                  <a:cubicBezTo>
                    <a:pt x="41" y="33"/>
                    <a:pt x="44" y="30"/>
                    <a:pt x="46" y="26"/>
                  </a:cubicBezTo>
                  <a:cubicBezTo>
                    <a:pt x="47" y="28"/>
                    <a:pt x="48" y="29"/>
                    <a:pt x="50" y="31"/>
                  </a:cubicBezTo>
                  <a:cubicBezTo>
                    <a:pt x="53" y="33"/>
                    <a:pt x="56" y="33"/>
                    <a:pt x="58" y="30"/>
                  </a:cubicBezTo>
                  <a:cubicBezTo>
                    <a:pt x="60" y="28"/>
                    <a:pt x="61" y="26"/>
                    <a:pt x="63" y="24"/>
                  </a:cubicBezTo>
                  <a:cubicBezTo>
                    <a:pt x="63" y="25"/>
                    <a:pt x="63" y="26"/>
                    <a:pt x="63" y="27"/>
                  </a:cubicBezTo>
                  <a:cubicBezTo>
                    <a:pt x="64" y="30"/>
                    <a:pt x="67" y="31"/>
                    <a:pt x="70" y="30"/>
                  </a:cubicBezTo>
                  <a:cubicBezTo>
                    <a:pt x="74" y="27"/>
                    <a:pt x="77" y="24"/>
                    <a:pt x="81" y="21"/>
                  </a:cubicBezTo>
                  <a:cubicBezTo>
                    <a:pt x="81" y="23"/>
                    <a:pt x="82" y="25"/>
                    <a:pt x="83" y="27"/>
                  </a:cubicBezTo>
                  <a:cubicBezTo>
                    <a:pt x="83" y="29"/>
                    <a:pt x="87" y="30"/>
                    <a:pt x="89" y="29"/>
                  </a:cubicBezTo>
                  <a:cubicBezTo>
                    <a:pt x="96" y="23"/>
                    <a:pt x="100" y="16"/>
                    <a:pt x="108" y="25"/>
                  </a:cubicBezTo>
                  <a:cubicBezTo>
                    <a:pt x="111" y="30"/>
                    <a:pt x="118" y="23"/>
                    <a:pt x="1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7">
              <a:extLst>
                <a:ext uri="{FF2B5EF4-FFF2-40B4-BE49-F238E27FC236}">
                  <a16:creationId xmlns="" xmlns:a16="http://schemas.microsoft.com/office/drawing/2014/main" id="{E9481D04-A92F-4373-8E66-3E24EC22F1D6}"/>
                </a:ext>
              </a:extLst>
            </p:cNvPr>
            <p:cNvSpPr>
              <a:spLocks noEditPoints="1"/>
            </p:cNvSpPr>
            <p:nvPr/>
          </p:nvSpPr>
          <p:spPr bwMode="auto">
            <a:xfrm>
              <a:off x="3361" y="2384"/>
              <a:ext cx="160" cy="150"/>
            </a:xfrm>
            <a:custGeom>
              <a:avLst/>
              <a:gdLst>
                <a:gd name="T0" fmla="*/ 49 w 60"/>
                <a:gd name="T1" fmla="*/ 4 h 56"/>
                <a:gd name="T2" fmla="*/ 45 w 60"/>
                <a:gd name="T3" fmla="*/ 10 h 56"/>
                <a:gd name="T4" fmla="*/ 35 w 60"/>
                <a:gd name="T5" fmla="*/ 15 h 56"/>
                <a:gd name="T6" fmla="*/ 18 w 60"/>
                <a:gd name="T7" fmla="*/ 23 h 56"/>
                <a:gd name="T8" fmla="*/ 3 w 60"/>
                <a:gd name="T9" fmla="*/ 45 h 56"/>
                <a:gd name="T10" fmla="*/ 26 w 60"/>
                <a:gd name="T11" fmla="*/ 46 h 56"/>
                <a:gd name="T12" fmla="*/ 56 w 60"/>
                <a:gd name="T13" fmla="*/ 9 h 56"/>
                <a:gd name="T14" fmla="*/ 49 w 60"/>
                <a:gd name="T15" fmla="*/ 4 h 56"/>
                <a:gd name="T16" fmla="*/ 27 w 60"/>
                <a:gd name="T17" fmla="*/ 32 h 56"/>
                <a:gd name="T18" fmla="*/ 18 w 60"/>
                <a:gd name="T19" fmla="*/ 41 h 56"/>
                <a:gd name="T20" fmla="*/ 11 w 60"/>
                <a:gd name="T21" fmla="*/ 41 h 56"/>
                <a:gd name="T22" fmla="*/ 15 w 60"/>
                <a:gd name="T23" fmla="*/ 35 h 56"/>
                <a:gd name="T24" fmla="*/ 34 w 60"/>
                <a:gd name="T25" fmla="*/ 25 h 56"/>
                <a:gd name="T26" fmla="*/ 27 w 60"/>
                <a:gd name="T2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56">
                  <a:moveTo>
                    <a:pt x="49" y="4"/>
                  </a:moveTo>
                  <a:cubicBezTo>
                    <a:pt x="48" y="6"/>
                    <a:pt x="46" y="8"/>
                    <a:pt x="45" y="10"/>
                  </a:cubicBezTo>
                  <a:cubicBezTo>
                    <a:pt x="42" y="12"/>
                    <a:pt x="39" y="14"/>
                    <a:pt x="35" y="15"/>
                  </a:cubicBezTo>
                  <a:cubicBezTo>
                    <a:pt x="30" y="18"/>
                    <a:pt x="24" y="20"/>
                    <a:pt x="18" y="23"/>
                  </a:cubicBezTo>
                  <a:cubicBezTo>
                    <a:pt x="10" y="26"/>
                    <a:pt x="0" y="35"/>
                    <a:pt x="3" y="45"/>
                  </a:cubicBezTo>
                  <a:cubicBezTo>
                    <a:pt x="6" y="56"/>
                    <a:pt x="21" y="51"/>
                    <a:pt x="26" y="46"/>
                  </a:cubicBezTo>
                  <a:cubicBezTo>
                    <a:pt x="37" y="34"/>
                    <a:pt x="47" y="22"/>
                    <a:pt x="56" y="9"/>
                  </a:cubicBezTo>
                  <a:cubicBezTo>
                    <a:pt x="60" y="4"/>
                    <a:pt x="52" y="0"/>
                    <a:pt x="49" y="4"/>
                  </a:cubicBezTo>
                  <a:close/>
                  <a:moveTo>
                    <a:pt x="27" y="32"/>
                  </a:moveTo>
                  <a:cubicBezTo>
                    <a:pt x="24" y="34"/>
                    <a:pt x="21" y="38"/>
                    <a:pt x="18" y="41"/>
                  </a:cubicBezTo>
                  <a:cubicBezTo>
                    <a:pt x="18" y="41"/>
                    <a:pt x="11" y="45"/>
                    <a:pt x="11" y="41"/>
                  </a:cubicBezTo>
                  <a:cubicBezTo>
                    <a:pt x="12" y="39"/>
                    <a:pt x="13" y="37"/>
                    <a:pt x="15" y="35"/>
                  </a:cubicBezTo>
                  <a:cubicBezTo>
                    <a:pt x="19" y="30"/>
                    <a:pt x="27" y="27"/>
                    <a:pt x="34" y="25"/>
                  </a:cubicBezTo>
                  <a:cubicBezTo>
                    <a:pt x="31" y="27"/>
                    <a:pt x="29" y="30"/>
                    <a:pt x="2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8">
              <a:extLst>
                <a:ext uri="{FF2B5EF4-FFF2-40B4-BE49-F238E27FC236}">
                  <a16:creationId xmlns="" xmlns:a16="http://schemas.microsoft.com/office/drawing/2014/main" id="{FAA20244-7603-461C-8C9A-7568BCCA3F07}"/>
                </a:ext>
              </a:extLst>
            </p:cNvPr>
            <p:cNvSpPr>
              <a:spLocks noEditPoints="1"/>
            </p:cNvSpPr>
            <p:nvPr/>
          </p:nvSpPr>
          <p:spPr bwMode="auto">
            <a:xfrm>
              <a:off x="3171" y="2159"/>
              <a:ext cx="187" cy="112"/>
            </a:xfrm>
            <a:custGeom>
              <a:avLst/>
              <a:gdLst>
                <a:gd name="T0" fmla="*/ 66 w 70"/>
                <a:gd name="T1" fmla="*/ 3 h 42"/>
                <a:gd name="T2" fmla="*/ 65 w 70"/>
                <a:gd name="T3" fmla="*/ 4 h 42"/>
                <a:gd name="T4" fmla="*/ 59 w 70"/>
                <a:gd name="T5" fmla="*/ 1 h 42"/>
                <a:gd name="T6" fmla="*/ 53 w 70"/>
                <a:gd name="T7" fmla="*/ 6 h 42"/>
                <a:gd name="T8" fmla="*/ 3 w 70"/>
                <a:gd name="T9" fmla="*/ 33 h 42"/>
                <a:gd name="T10" fmla="*/ 25 w 70"/>
                <a:gd name="T11" fmla="*/ 36 h 42"/>
                <a:gd name="T12" fmla="*/ 64 w 70"/>
                <a:gd name="T13" fmla="*/ 9 h 42"/>
                <a:gd name="T14" fmla="*/ 64 w 70"/>
                <a:gd name="T15" fmla="*/ 8 h 42"/>
                <a:gd name="T16" fmla="*/ 67 w 70"/>
                <a:gd name="T17" fmla="*/ 7 h 42"/>
                <a:gd name="T18" fmla="*/ 66 w 70"/>
                <a:gd name="T19" fmla="*/ 3 h 42"/>
                <a:gd name="T20" fmla="*/ 13 w 70"/>
                <a:gd name="T21" fmla="*/ 31 h 42"/>
                <a:gd name="T22" fmla="*/ 17 w 70"/>
                <a:gd name="T23" fmla="*/ 25 h 42"/>
                <a:gd name="T24" fmla="*/ 25 w 70"/>
                <a:gd name="T25" fmla="*/ 21 h 42"/>
                <a:gd name="T26" fmla="*/ 39 w 70"/>
                <a:gd name="T27" fmla="*/ 17 h 42"/>
                <a:gd name="T28" fmla="*/ 41 w 70"/>
                <a:gd name="T29" fmla="*/ 16 h 42"/>
                <a:gd name="T30" fmla="*/ 13 w 70"/>
                <a:gd name="T3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42">
                  <a:moveTo>
                    <a:pt x="66" y="3"/>
                  </a:moveTo>
                  <a:cubicBezTo>
                    <a:pt x="66" y="3"/>
                    <a:pt x="66" y="3"/>
                    <a:pt x="65" y="4"/>
                  </a:cubicBezTo>
                  <a:cubicBezTo>
                    <a:pt x="64" y="2"/>
                    <a:pt x="62" y="0"/>
                    <a:pt x="59" y="1"/>
                  </a:cubicBezTo>
                  <a:cubicBezTo>
                    <a:pt x="57" y="3"/>
                    <a:pt x="55" y="4"/>
                    <a:pt x="53" y="6"/>
                  </a:cubicBezTo>
                  <a:cubicBezTo>
                    <a:pt x="32" y="9"/>
                    <a:pt x="0" y="15"/>
                    <a:pt x="3" y="33"/>
                  </a:cubicBezTo>
                  <a:cubicBezTo>
                    <a:pt x="5" y="42"/>
                    <a:pt x="20" y="38"/>
                    <a:pt x="25" y="36"/>
                  </a:cubicBezTo>
                  <a:cubicBezTo>
                    <a:pt x="39" y="29"/>
                    <a:pt x="50" y="16"/>
                    <a:pt x="64" y="9"/>
                  </a:cubicBezTo>
                  <a:cubicBezTo>
                    <a:pt x="64" y="8"/>
                    <a:pt x="64" y="8"/>
                    <a:pt x="64" y="8"/>
                  </a:cubicBezTo>
                  <a:cubicBezTo>
                    <a:pt x="65" y="8"/>
                    <a:pt x="66" y="7"/>
                    <a:pt x="67" y="7"/>
                  </a:cubicBezTo>
                  <a:cubicBezTo>
                    <a:pt x="70" y="6"/>
                    <a:pt x="69" y="3"/>
                    <a:pt x="66" y="3"/>
                  </a:cubicBezTo>
                  <a:close/>
                  <a:moveTo>
                    <a:pt x="13" y="31"/>
                  </a:moveTo>
                  <a:cubicBezTo>
                    <a:pt x="12" y="28"/>
                    <a:pt x="14" y="25"/>
                    <a:pt x="17" y="25"/>
                  </a:cubicBezTo>
                  <a:cubicBezTo>
                    <a:pt x="20" y="23"/>
                    <a:pt x="23" y="22"/>
                    <a:pt x="25" y="21"/>
                  </a:cubicBezTo>
                  <a:cubicBezTo>
                    <a:pt x="30" y="19"/>
                    <a:pt x="34" y="18"/>
                    <a:pt x="39" y="17"/>
                  </a:cubicBezTo>
                  <a:cubicBezTo>
                    <a:pt x="39" y="16"/>
                    <a:pt x="40" y="16"/>
                    <a:pt x="41" y="16"/>
                  </a:cubicBezTo>
                  <a:cubicBezTo>
                    <a:pt x="32" y="23"/>
                    <a:pt x="24" y="30"/>
                    <a:pt x="1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9">
              <a:extLst>
                <a:ext uri="{FF2B5EF4-FFF2-40B4-BE49-F238E27FC236}">
                  <a16:creationId xmlns="" xmlns:a16="http://schemas.microsoft.com/office/drawing/2014/main" id="{01618ED9-806C-46B2-95FD-6323085D364C}"/>
                </a:ext>
              </a:extLst>
            </p:cNvPr>
            <p:cNvSpPr>
              <a:spLocks noEditPoints="1"/>
            </p:cNvSpPr>
            <p:nvPr/>
          </p:nvSpPr>
          <p:spPr bwMode="auto">
            <a:xfrm>
              <a:off x="3120" y="1965"/>
              <a:ext cx="211" cy="110"/>
            </a:xfrm>
            <a:custGeom>
              <a:avLst/>
              <a:gdLst>
                <a:gd name="T0" fmla="*/ 77 w 79"/>
                <a:gd name="T1" fmla="*/ 35 h 41"/>
                <a:gd name="T2" fmla="*/ 74 w 79"/>
                <a:gd name="T3" fmla="*/ 33 h 41"/>
                <a:gd name="T4" fmla="*/ 72 w 79"/>
                <a:gd name="T5" fmla="*/ 32 h 41"/>
                <a:gd name="T6" fmla="*/ 43 w 79"/>
                <a:gd name="T7" fmla="*/ 10 h 41"/>
                <a:gd name="T8" fmla="*/ 5 w 79"/>
                <a:gd name="T9" fmla="*/ 3 h 41"/>
                <a:gd name="T10" fmla="*/ 1 w 79"/>
                <a:gd name="T11" fmla="*/ 9 h 41"/>
                <a:gd name="T12" fmla="*/ 32 w 79"/>
                <a:gd name="T13" fmla="*/ 34 h 41"/>
                <a:gd name="T14" fmla="*/ 67 w 79"/>
                <a:gd name="T15" fmla="*/ 40 h 41"/>
                <a:gd name="T16" fmla="*/ 71 w 79"/>
                <a:gd name="T17" fmla="*/ 41 h 41"/>
                <a:gd name="T18" fmla="*/ 74 w 79"/>
                <a:gd name="T19" fmla="*/ 39 h 41"/>
                <a:gd name="T20" fmla="*/ 77 w 79"/>
                <a:gd name="T21" fmla="*/ 38 h 41"/>
                <a:gd name="T22" fmla="*/ 77 w 79"/>
                <a:gd name="T23" fmla="*/ 35 h 41"/>
                <a:gd name="T24" fmla="*/ 13 w 79"/>
                <a:gd name="T25" fmla="*/ 12 h 41"/>
                <a:gd name="T26" fmla="*/ 50 w 79"/>
                <a:gd name="T27" fmla="*/ 27 h 41"/>
                <a:gd name="T28" fmla="*/ 51 w 79"/>
                <a:gd name="T29" fmla="*/ 28 h 41"/>
                <a:gd name="T30" fmla="*/ 13 w 79"/>
                <a:gd name="T31"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41">
                  <a:moveTo>
                    <a:pt x="77" y="35"/>
                  </a:moveTo>
                  <a:cubicBezTo>
                    <a:pt x="76" y="34"/>
                    <a:pt x="75" y="34"/>
                    <a:pt x="74" y="33"/>
                  </a:cubicBezTo>
                  <a:cubicBezTo>
                    <a:pt x="73" y="33"/>
                    <a:pt x="73" y="33"/>
                    <a:pt x="72" y="32"/>
                  </a:cubicBezTo>
                  <a:cubicBezTo>
                    <a:pt x="60" y="30"/>
                    <a:pt x="53" y="16"/>
                    <a:pt x="43" y="10"/>
                  </a:cubicBezTo>
                  <a:cubicBezTo>
                    <a:pt x="31" y="3"/>
                    <a:pt x="17" y="0"/>
                    <a:pt x="5" y="3"/>
                  </a:cubicBezTo>
                  <a:cubicBezTo>
                    <a:pt x="2" y="4"/>
                    <a:pt x="0" y="7"/>
                    <a:pt x="1" y="9"/>
                  </a:cubicBezTo>
                  <a:cubicBezTo>
                    <a:pt x="5" y="23"/>
                    <a:pt x="19" y="29"/>
                    <a:pt x="32" y="34"/>
                  </a:cubicBezTo>
                  <a:cubicBezTo>
                    <a:pt x="41" y="37"/>
                    <a:pt x="55" y="41"/>
                    <a:pt x="67" y="40"/>
                  </a:cubicBezTo>
                  <a:cubicBezTo>
                    <a:pt x="68" y="40"/>
                    <a:pt x="70" y="40"/>
                    <a:pt x="71" y="41"/>
                  </a:cubicBezTo>
                  <a:cubicBezTo>
                    <a:pt x="72" y="41"/>
                    <a:pt x="74" y="40"/>
                    <a:pt x="74" y="39"/>
                  </a:cubicBezTo>
                  <a:cubicBezTo>
                    <a:pt x="75" y="38"/>
                    <a:pt x="76" y="38"/>
                    <a:pt x="77" y="38"/>
                  </a:cubicBezTo>
                  <a:cubicBezTo>
                    <a:pt x="78" y="37"/>
                    <a:pt x="79" y="36"/>
                    <a:pt x="77" y="35"/>
                  </a:cubicBezTo>
                  <a:close/>
                  <a:moveTo>
                    <a:pt x="13" y="12"/>
                  </a:moveTo>
                  <a:cubicBezTo>
                    <a:pt x="27" y="11"/>
                    <a:pt x="41" y="17"/>
                    <a:pt x="50" y="27"/>
                  </a:cubicBezTo>
                  <a:cubicBezTo>
                    <a:pt x="50" y="27"/>
                    <a:pt x="51" y="28"/>
                    <a:pt x="51" y="28"/>
                  </a:cubicBezTo>
                  <a:cubicBezTo>
                    <a:pt x="36" y="26"/>
                    <a:pt x="20" y="23"/>
                    <a:pt x="1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0">
              <a:extLst>
                <a:ext uri="{FF2B5EF4-FFF2-40B4-BE49-F238E27FC236}">
                  <a16:creationId xmlns="" xmlns:a16="http://schemas.microsoft.com/office/drawing/2014/main" id="{6BE0D196-0B44-4F3B-96AD-5E27497EDC6B}"/>
                </a:ext>
              </a:extLst>
            </p:cNvPr>
            <p:cNvSpPr>
              <a:spLocks noEditPoints="1"/>
            </p:cNvSpPr>
            <p:nvPr/>
          </p:nvSpPr>
          <p:spPr bwMode="auto">
            <a:xfrm>
              <a:off x="3211" y="1617"/>
              <a:ext cx="174" cy="185"/>
            </a:xfrm>
            <a:custGeom>
              <a:avLst/>
              <a:gdLst>
                <a:gd name="T0" fmla="*/ 41 w 65"/>
                <a:gd name="T1" fmla="*/ 23 h 69"/>
                <a:gd name="T2" fmla="*/ 3 w 65"/>
                <a:gd name="T3" fmla="*/ 5 h 69"/>
                <a:gd name="T4" fmla="*/ 1 w 65"/>
                <a:gd name="T5" fmla="*/ 10 h 69"/>
                <a:gd name="T6" fmla="*/ 29 w 65"/>
                <a:gd name="T7" fmla="*/ 47 h 69"/>
                <a:gd name="T8" fmla="*/ 58 w 65"/>
                <a:gd name="T9" fmla="*/ 66 h 69"/>
                <a:gd name="T10" fmla="*/ 65 w 65"/>
                <a:gd name="T11" fmla="*/ 65 h 69"/>
                <a:gd name="T12" fmla="*/ 41 w 65"/>
                <a:gd name="T13" fmla="*/ 23 h 69"/>
                <a:gd name="T14" fmla="*/ 9 w 65"/>
                <a:gd name="T15" fmla="*/ 12 h 69"/>
                <a:gd name="T16" fmla="*/ 38 w 65"/>
                <a:gd name="T17" fmla="*/ 30 h 69"/>
                <a:gd name="T18" fmla="*/ 57 w 65"/>
                <a:gd name="T19" fmla="*/ 59 h 69"/>
                <a:gd name="T20" fmla="*/ 32 w 65"/>
                <a:gd name="T21" fmla="*/ 39 h 69"/>
                <a:gd name="T22" fmla="*/ 9 w 65"/>
                <a:gd name="T23" fmla="*/ 1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9">
                  <a:moveTo>
                    <a:pt x="41" y="23"/>
                  </a:moveTo>
                  <a:cubicBezTo>
                    <a:pt x="32" y="11"/>
                    <a:pt x="20" y="0"/>
                    <a:pt x="3" y="5"/>
                  </a:cubicBezTo>
                  <a:cubicBezTo>
                    <a:pt x="1" y="6"/>
                    <a:pt x="0" y="8"/>
                    <a:pt x="1" y="10"/>
                  </a:cubicBezTo>
                  <a:cubicBezTo>
                    <a:pt x="3" y="26"/>
                    <a:pt x="17" y="37"/>
                    <a:pt x="29" y="47"/>
                  </a:cubicBezTo>
                  <a:cubicBezTo>
                    <a:pt x="37" y="54"/>
                    <a:pt x="47" y="66"/>
                    <a:pt x="58" y="66"/>
                  </a:cubicBezTo>
                  <a:cubicBezTo>
                    <a:pt x="60" y="69"/>
                    <a:pt x="65" y="68"/>
                    <a:pt x="65" y="65"/>
                  </a:cubicBezTo>
                  <a:cubicBezTo>
                    <a:pt x="63" y="50"/>
                    <a:pt x="50" y="35"/>
                    <a:pt x="41" y="23"/>
                  </a:cubicBezTo>
                  <a:close/>
                  <a:moveTo>
                    <a:pt x="9" y="12"/>
                  </a:moveTo>
                  <a:cubicBezTo>
                    <a:pt x="22" y="9"/>
                    <a:pt x="31" y="20"/>
                    <a:pt x="38" y="30"/>
                  </a:cubicBezTo>
                  <a:cubicBezTo>
                    <a:pt x="44" y="38"/>
                    <a:pt x="54" y="49"/>
                    <a:pt x="57" y="59"/>
                  </a:cubicBezTo>
                  <a:cubicBezTo>
                    <a:pt x="47" y="55"/>
                    <a:pt x="40" y="46"/>
                    <a:pt x="32" y="39"/>
                  </a:cubicBezTo>
                  <a:cubicBezTo>
                    <a:pt x="23" y="32"/>
                    <a:pt x="13" y="23"/>
                    <a:pt x="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
              <a:extLst>
                <a:ext uri="{FF2B5EF4-FFF2-40B4-BE49-F238E27FC236}">
                  <a16:creationId xmlns="" xmlns:a16="http://schemas.microsoft.com/office/drawing/2014/main" id="{7C4E3B6B-BA01-41B6-929C-EEE3534B135A}"/>
                </a:ext>
              </a:extLst>
            </p:cNvPr>
            <p:cNvSpPr>
              <a:spLocks noEditPoints="1"/>
            </p:cNvSpPr>
            <p:nvPr/>
          </p:nvSpPr>
          <p:spPr bwMode="auto">
            <a:xfrm>
              <a:off x="3379" y="1440"/>
              <a:ext cx="209" cy="254"/>
            </a:xfrm>
            <a:custGeom>
              <a:avLst/>
              <a:gdLst>
                <a:gd name="T0" fmla="*/ 60 w 78"/>
                <a:gd name="T1" fmla="*/ 34 h 95"/>
                <a:gd name="T2" fmla="*/ 26 w 78"/>
                <a:gd name="T3" fmla="*/ 5 h 95"/>
                <a:gd name="T4" fmla="*/ 55 w 78"/>
                <a:gd name="T5" fmla="*/ 88 h 95"/>
                <a:gd name="T6" fmla="*/ 58 w 78"/>
                <a:gd name="T7" fmla="*/ 88 h 95"/>
                <a:gd name="T8" fmla="*/ 65 w 78"/>
                <a:gd name="T9" fmla="*/ 92 h 95"/>
                <a:gd name="T10" fmla="*/ 60 w 78"/>
                <a:gd name="T11" fmla="*/ 34 h 95"/>
                <a:gd name="T12" fmla="*/ 59 w 78"/>
                <a:gd name="T13" fmla="*/ 85 h 95"/>
                <a:gd name="T14" fmla="*/ 27 w 78"/>
                <a:gd name="T15" fmla="*/ 19 h 95"/>
                <a:gd name="T16" fmla="*/ 38 w 78"/>
                <a:gd name="T17" fmla="*/ 14 h 95"/>
                <a:gd name="T18" fmla="*/ 51 w 78"/>
                <a:gd name="T19" fmla="*/ 37 h 95"/>
                <a:gd name="T20" fmla="*/ 59 w 78"/>
                <a:gd name="T21" fmla="*/ 8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95">
                  <a:moveTo>
                    <a:pt x="60" y="34"/>
                  </a:moveTo>
                  <a:cubicBezTo>
                    <a:pt x="54" y="21"/>
                    <a:pt x="44" y="0"/>
                    <a:pt x="26" y="5"/>
                  </a:cubicBezTo>
                  <a:cubicBezTo>
                    <a:pt x="0" y="13"/>
                    <a:pt x="44" y="80"/>
                    <a:pt x="55" y="88"/>
                  </a:cubicBezTo>
                  <a:cubicBezTo>
                    <a:pt x="56" y="89"/>
                    <a:pt x="57" y="89"/>
                    <a:pt x="58" y="88"/>
                  </a:cubicBezTo>
                  <a:cubicBezTo>
                    <a:pt x="58" y="92"/>
                    <a:pt x="62" y="95"/>
                    <a:pt x="65" y="92"/>
                  </a:cubicBezTo>
                  <a:cubicBezTo>
                    <a:pt x="78" y="78"/>
                    <a:pt x="66" y="49"/>
                    <a:pt x="60" y="34"/>
                  </a:cubicBezTo>
                  <a:close/>
                  <a:moveTo>
                    <a:pt x="59" y="85"/>
                  </a:moveTo>
                  <a:cubicBezTo>
                    <a:pt x="50" y="62"/>
                    <a:pt x="30" y="44"/>
                    <a:pt x="27" y="19"/>
                  </a:cubicBezTo>
                  <a:cubicBezTo>
                    <a:pt x="26" y="12"/>
                    <a:pt x="33" y="10"/>
                    <a:pt x="38" y="14"/>
                  </a:cubicBezTo>
                  <a:cubicBezTo>
                    <a:pt x="45" y="20"/>
                    <a:pt x="48" y="29"/>
                    <a:pt x="51" y="37"/>
                  </a:cubicBezTo>
                  <a:cubicBezTo>
                    <a:pt x="56" y="46"/>
                    <a:pt x="67" y="74"/>
                    <a:pt x="59"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 xmlns:a16="http://schemas.microsoft.com/office/drawing/2014/main" id="{ACAF9E09-316E-4CB2-94AC-0F2F40B334C9}"/>
                </a:ext>
              </a:extLst>
            </p:cNvPr>
            <p:cNvSpPr>
              <a:spLocks noEditPoints="1"/>
            </p:cNvSpPr>
            <p:nvPr/>
          </p:nvSpPr>
          <p:spPr bwMode="auto">
            <a:xfrm>
              <a:off x="3733" y="1340"/>
              <a:ext cx="88" cy="258"/>
            </a:xfrm>
            <a:custGeom>
              <a:avLst/>
              <a:gdLst>
                <a:gd name="T0" fmla="*/ 29 w 33"/>
                <a:gd name="T1" fmla="*/ 33 h 96"/>
                <a:gd name="T2" fmla="*/ 10 w 33"/>
                <a:gd name="T3" fmla="*/ 9 h 96"/>
                <a:gd name="T4" fmla="*/ 3 w 33"/>
                <a:gd name="T5" fmla="*/ 48 h 96"/>
                <a:gd name="T6" fmla="*/ 16 w 33"/>
                <a:gd name="T7" fmla="*/ 89 h 96"/>
                <a:gd name="T8" fmla="*/ 17 w 33"/>
                <a:gd name="T9" fmla="*/ 89 h 96"/>
                <a:gd name="T10" fmla="*/ 17 w 33"/>
                <a:gd name="T11" fmla="*/ 93 h 96"/>
                <a:gd name="T12" fmla="*/ 22 w 33"/>
                <a:gd name="T13" fmla="*/ 94 h 96"/>
                <a:gd name="T14" fmla="*/ 29 w 33"/>
                <a:gd name="T15" fmla="*/ 33 h 96"/>
                <a:gd name="T16" fmla="*/ 17 w 33"/>
                <a:gd name="T17" fmla="*/ 85 h 96"/>
                <a:gd name="T18" fmla="*/ 12 w 33"/>
                <a:gd name="T19" fmla="*/ 58 h 96"/>
                <a:gd name="T20" fmla="*/ 12 w 33"/>
                <a:gd name="T21" fmla="*/ 22 h 96"/>
                <a:gd name="T22" fmla="*/ 20 w 33"/>
                <a:gd name="T23" fmla="*/ 24 h 96"/>
                <a:gd name="T24" fmla="*/ 24 w 33"/>
                <a:gd name="T25" fmla="*/ 47 h 96"/>
                <a:gd name="T26" fmla="*/ 17 w 33"/>
                <a:gd name="T27"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96">
                  <a:moveTo>
                    <a:pt x="29" y="33"/>
                  </a:moveTo>
                  <a:cubicBezTo>
                    <a:pt x="28" y="25"/>
                    <a:pt x="23" y="0"/>
                    <a:pt x="10" y="9"/>
                  </a:cubicBezTo>
                  <a:cubicBezTo>
                    <a:pt x="0" y="17"/>
                    <a:pt x="2" y="38"/>
                    <a:pt x="3" y="48"/>
                  </a:cubicBezTo>
                  <a:cubicBezTo>
                    <a:pt x="4" y="61"/>
                    <a:pt x="4" y="80"/>
                    <a:pt x="16" y="89"/>
                  </a:cubicBezTo>
                  <a:cubicBezTo>
                    <a:pt x="16" y="89"/>
                    <a:pt x="17" y="89"/>
                    <a:pt x="17" y="89"/>
                  </a:cubicBezTo>
                  <a:cubicBezTo>
                    <a:pt x="17" y="90"/>
                    <a:pt x="17" y="92"/>
                    <a:pt x="17" y="93"/>
                  </a:cubicBezTo>
                  <a:cubicBezTo>
                    <a:pt x="17" y="95"/>
                    <a:pt x="20" y="96"/>
                    <a:pt x="22" y="94"/>
                  </a:cubicBezTo>
                  <a:cubicBezTo>
                    <a:pt x="32" y="76"/>
                    <a:pt x="33" y="53"/>
                    <a:pt x="29" y="33"/>
                  </a:cubicBezTo>
                  <a:close/>
                  <a:moveTo>
                    <a:pt x="17" y="85"/>
                  </a:moveTo>
                  <a:cubicBezTo>
                    <a:pt x="14" y="78"/>
                    <a:pt x="13" y="65"/>
                    <a:pt x="12" y="58"/>
                  </a:cubicBezTo>
                  <a:cubicBezTo>
                    <a:pt x="11" y="46"/>
                    <a:pt x="10" y="34"/>
                    <a:pt x="12" y="22"/>
                  </a:cubicBezTo>
                  <a:cubicBezTo>
                    <a:pt x="14" y="13"/>
                    <a:pt x="18" y="18"/>
                    <a:pt x="20" y="24"/>
                  </a:cubicBezTo>
                  <a:cubicBezTo>
                    <a:pt x="22" y="32"/>
                    <a:pt x="23" y="39"/>
                    <a:pt x="24" y="47"/>
                  </a:cubicBezTo>
                  <a:cubicBezTo>
                    <a:pt x="25" y="60"/>
                    <a:pt x="19" y="72"/>
                    <a:pt x="17"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3">
              <a:extLst>
                <a:ext uri="{FF2B5EF4-FFF2-40B4-BE49-F238E27FC236}">
                  <a16:creationId xmlns="" xmlns:a16="http://schemas.microsoft.com/office/drawing/2014/main" id="{973212B1-F47D-4273-BCF8-AE9AB645B816}"/>
                </a:ext>
              </a:extLst>
            </p:cNvPr>
            <p:cNvSpPr>
              <a:spLocks noEditPoints="1"/>
            </p:cNvSpPr>
            <p:nvPr/>
          </p:nvSpPr>
          <p:spPr bwMode="auto">
            <a:xfrm>
              <a:off x="4006" y="1383"/>
              <a:ext cx="137" cy="236"/>
            </a:xfrm>
            <a:custGeom>
              <a:avLst/>
              <a:gdLst>
                <a:gd name="T0" fmla="*/ 37 w 51"/>
                <a:gd name="T1" fmla="*/ 1 h 88"/>
                <a:gd name="T2" fmla="*/ 13 w 51"/>
                <a:gd name="T3" fmla="*/ 33 h 88"/>
                <a:gd name="T4" fmla="*/ 8 w 51"/>
                <a:gd name="T5" fmla="*/ 78 h 88"/>
                <a:gd name="T6" fmla="*/ 6 w 51"/>
                <a:gd name="T7" fmla="*/ 80 h 88"/>
                <a:gd name="T8" fmla="*/ 10 w 51"/>
                <a:gd name="T9" fmla="*/ 86 h 88"/>
                <a:gd name="T10" fmla="*/ 39 w 51"/>
                <a:gd name="T11" fmla="*/ 35 h 88"/>
                <a:gd name="T12" fmla="*/ 37 w 51"/>
                <a:gd name="T13" fmla="*/ 1 h 88"/>
                <a:gd name="T14" fmla="*/ 35 w 51"/>
                <a:gd name="T15" fmla="*/ 22 h 88"/>
                <a:gd name="T16" fmla="*/ 29 w 51"/>
                <a:gd name="T17" fmla="*/ 40 h 88"/>
                <a:gd name="T18" fmla="*/ 11 w 51"/>
                <a:gd name="T19" fmla="*/ 74 h 88"/>
                <a:gd name="T20" fmla="*/ 32 w 51"/>
                <a:gd name="T21" fmla="*/ 10 h 88"/>
                <a:gd name="T22" fmla="*/ 35 w 51"/>
                <a:gd name="T23" fmla="*/ 2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88">
                  <a:moveTo>
                    <a:pt x="37" y="1"/>
                  </a:moveTo>
                  <a:cubicBezTo>
                    <a:pt x="22" y="2"/>
                    <a:pt x="17" y="22"/>
                    <a:pt x="13" y="33"/>
                  </a:cubicBezTo>
                  <a:cubicBezTo>
                    <a:pt x="9" y="44"/>
                    <a:pt x="0" y="67"/>
                    <a:pt x="8" y="78"/>
                  </a:cubicBezTo>
                  <a:cubicBezTo>
                    <a:pt x="7" y="79"/>
                    <a:pt x="7" y="79"/>
                    <a:pt x="6" y="80"/>
                  </a:cubicBezTo>
                  <a:cubicBezTo>
                    <a:pt x="3" y="83"/>
                    <a:pt x="7" y="88"/>
                    <a:pt x="10" y="86"/>
                  </a:cubicBezTo>
                  <a:cubicBezTo>
                    <a:pt x="26" y="75"/>
                    <a:pt x="33" y="52"/>
                    <a:pt x="39" y="35"/>
                  </a:cubicBezTo>
                  <a:cubicBezTo>
                    <a:pt x="41" y="30"/>
                    <a:pt x="51" y="0"/>
                    <a:pt x="37" y="1"/>
                  </a:cubicBezTo>
                  <a:close/>
                  <a:moveTo>
                    <a:pt x="35" y="22"/>
                  </a:moveTo>
                  <a:cubicBezTo>
                    <a:pt x="34" y="28"/>
                    <a:pt x="31" y="34"/>
                    <a:pt x="29" y="40"/>
                  </a:cubicBezTo>
                  <a:cubicBezTo>
                    <a:pt x="24" y="52"/>
                    <a:pt x="19" y="65"/>
                    <a:pt x="11" y="74"/>
                  </a:cubicBezTo>
                  <a:cubicBezTo>
                    <a:pt x="12" y="54"/>
                    <a:pt x="19" y="24"/>
                    <a:pt x="32" y="10"/>
                  </a:cubicBezTo>
                  <a:cubicBezTo>
                    <a:pt x="38" y="3"/>
                    <a:pt x="36" y="20"/>
                    <a:pt x="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4">
              <a:extLst>
                <a:ext uri="{FF2B5EF4-FFF2-40B4-BE49-F238E27FC236}">
                  <a16:creationId xmlns="" xmlns:a16="http://schemas.microsoft.com/office/drawing/2014/main" id="{56281735-83CE-43F0-B6B8-F9F80A65DCD0}"/>
                </a:ext>
              </a:extLst>
            </p:cNvPr>
            <p:cNvSpPr>
              <a:spLocks noEditPoints="1"/>
            </p:cNvSpPr>
            <p:nvPr/>
          </p:nvSpPr>
          <p:spPr bwMode="auto">
            <a:xfrm>
              <a:off x="4215" y="1477"/>
              <a:ext cx="187" cy="201"/>
            </a:xfrm>
            <a:custGeom>
              <a:avLst/>
              <a:gdLst>
                <a:gd name="T0" fmla="*/ 55 w 70"/>
                <a:gd name="T1" fmla="*/ 4 h 75"/>
                <a:gd name="T2" fmla="*/ 29 w 70"/>
                <a:gd name="T3" fmla="*/ 26 h 75"/>
                <a:gd name="T4" fmla="*/ 12 w 70"/>
                <a:gd name="T5" fmla="*/ 60 h 75"/>
                <a:gd name="T6" fmla="*/ 1 w 70"/>
                <a:gd name="T7" fmla="*/ 69 h 75"/>
                <a:gd name="T8" fmla="*/ 4 w 70"/>
                <a:gd name="T9" fmla="*/ 74 h 75"/>
                <a:gd name="T10" fmla="*/ 11 w 70"/>
                <a:gd name="T11" fmla="*/ 72 h 75"/>
                <a:gd name="T12" fmla="*/ 14 w 70"/>
                <a:gd name="T13" fmla="*/ 71 h 75"/>
                <a:gd name="T14" fmla="*/ 15 w 70"/>
                <a:gd name="T15" fmla="*/ 69 h 75"/>
                <a:gd name="T16" fmla="*/ 21 w 70"/>
                <a:gd name="T17" fmla="*/ 64 h 75"/>
                <a:gd name="T18" fmla="*/ 53 w 70"/>
                <a:gd name="T19" fmla="*/ 41 h 75"/>
                <a:gd name="T20" fmla="*/ 55 w 70"/>
                <a:gd name="T21" fmla="*/ 4 h 75"/>
                <a:gd name="T22" fmla="*/ 55 w 70"/>
                <a:gd name="T23" fmla="*/ 19 h 75"/>
                <a:gd name="T24" fmla="*/ 43 w 70"/>
                <a:gd name="T25" fmla="*/ 41 h 75"/>
                <a:gd name="T26" fmla="*/ 23 w 70"/>
                <a:gd name="T27" fmla="*/ 54 h 75"/>
                <a:gd name="T28" fmla="*/ 46 w 70"/>
                <a:gd name="T29" fmla="*/ 15 h 75"/>
                <a:gd name="T30" fmla="*/ 55 w 70"/>
                <a:gd name="T31" fmla="*/ 1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75">
                  <a:moveTo>
                    <a:pt x="55" y="4"/>
                  </a:moveTo>
                  <a:cubicBezTo>
                    <a:pt x="45" y="0"/>
                    <a:pt x="34" y="19"/>
                    <a:pt x="29" y="26"/>
                  </a:cubicBezTo>
                  <a:cubicBezTo>
                    <a:pt x="23" y="37"/>
                    <a:pt x="16" y="48"/>
                    <a:pt x="12" y="60"/>
                  </a:cubicBezTo>
                  <a:cubicBezTo>
                    <a:pt x="8" y="63"/>
                    <a:pt x="3" y="66"/>
                    <a:pt x="1" y="69"/>
                  </a:cubicBezTo>
                  <a:cubicBezTo>
                    <a:pt x="0" y="71"/>
                    <a:pt x="2" y="75"/>
                    <a:pt x="4" y="74"/>
                  </a:cubicBezTo>
                  <a:cubicBezTo>
                    <a:pt x="7" y="74"/>
                    <a:pt x="9" y="73"/>
                    <a:pt x="11" y="72"/>
                  </a:cubicBezTo>
                  <a:cubicBezTo>
                    <a:pt x="12" y="72"/>
                    <a:pt x="13" y="72"/>
                    <a:pt x="14" y="71"/>
                  </a:cubicBezTo>
                  <a:cubicBezTo>
                    <a:pt x="14" y="70"/>
                    <a:pt x="15" y="70"/>
                    <a:pt x="15" y="69"/>
                  </a:cubicBezTo>
                  <a:cubicBezTo>
                    <a:pt x="17" y="67"/>
                    <a:pt x="19" y="66"/>
                    <a:pt x="21" y="64"/>
                  </a:cubicBezTo>
                  <a:cubicBezTo>
                    <a:pt x="33" y="57"/>
                    <a:pt x="44" y="52"/>
                    <a:pt x="53" y="41"/>
                  </a:cubicBezTo>
                  <a:cubicBezTo>
                    <a:pt x="60" y="33"/>
                    <a:pt x="70" y="9"/>
                    <a:pt x="55" y="4"/>
                  </a:cubicBezTo>
                  <a:close/>
                  <a:moveTo>
                    <a:pt x="55" y="19"/>
                  </a:moveTo>
                  <a:cubicBezTo>
                    <a:pt x="54" y="28"/>
                    <a:pt x="49" y="34"/>
                    <a:pt x="43" y="41"/>
                  </a:cubicBezTo>
                  <a:cubicBezTo>
                    <a:pt x="37" y="47"/>
                    <a:pt x="30" y="50"/>
                    <a:pt x="23" y="54"/>
                  </a:cubicBezTo>
                  <a:cubicBezTo>
                    <a:pt x="30" y="41"/>
                    <a:pt x="36" y="27"/>
                    <a:pt x="46" y="15"/>
                  </a:cubicBezTo>
                  <a:cubicBezTo>
                    <a:pt x="51" y="10"/>
                    <a:pt x="56" y="9"/>
                    <a:pt x="5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
              <a:extLst>
                <a:ext uri="{FF2B5EF4-FFF2-40B4-BE49-F238E27FC236}">
                  <a16:creationId xmlns="" xmlns:a16="http://schemas.microsoft.com/office/drawing/2014/main" id="{CE5C4F55-4040-4CAA-87AC-FC7C44720E1A}"/>
                </a:ext>
              </a:extLst>
            </p:cNvPr>
            <p:cNvSpPr>
              <a:spLocks noEditPoints="1"/>
            </p:cNvSpPr>
            <p:nvPr/>
          </p:nvSpPr>
          <p:spPr bwMode="auto">
            <a:xfrm>
              <a:off x="4373" y="1686"/>
              <a:ext cx="190" cy="121"/>
            </a:xfrm>
            <a:custGeom>
              <a:avLst/>
              <a:gdLst>
                <a:gd name="T0" fmla="*/ 59 w 71"/>
                <a:gd name="T1" fmla="*/ 2 h 45"/>
                <a:gd name="T2" fmla="*/ 11 w 71"/>
                <a:gd name="T3" fmla="*/ 34 h 45"/>
                <a:gd name="T4" fmla="*/ 9 w 71"/>
                <a:gd name="T5" fmla="*/ 35 h 45"/>
                <a:gd name="T6" fmla="*/ 13 w 71"/>
                <a:gd name="T7" fmla="*/ 42 h 45"/>
                <a:gd name="T8" fmla="*/ 28 w 71"/>
                <a:gd name="T9" fmla="*/ 39 h 45"/>
                <a:gd name="T10" fmla="*/ 39 w 71"/>
                <a:gd name="T11" fmla="*/ 35 h 45"/>
                <a:gd name="T12" fmla="*/ 62 w 71"/>
                <a:gd name="T13" fmla="*/ 23 h 45"/>
                <a:gd name="T14" fmla="*/ 59 w 71"/>
                <a:gd name="T15" fmla="*/ 2 h 45"/>
                <a:gd name="T16" fmla="*/ 59 w 71"/>
                <a:gd name="T17" fmla="*/ 17 h 45"/>
                <a:gd name="T18" fmla="*/ 40 w 71"/>
                <a:gd name="T19" fmla="*/ 27 h 45"/>
                <a:gd name="T20" fmla="*/ 26 w 71"/>
                <a:gd name="T21" fmla="*/ 32 h 45"/>
                <a:gd name="T22" fmla="*/ 14 w 71"/>
                <a:gd name="T23" fmla="*/ 33 h 45"/>
                <a:gd name="T24" fmla="*/ 30 w 71"/>
                <a:gd name="T25" fmla="*/ 18 h 45"/>
                <a:gd name="T26" fmla="*/ 57 w 71"/>
                <a:gd name="T27" fmla="*/ 9 h 45"/>
                <a:gd name="T28" fmla="*/ 59 w 71"/>
                <a:gd name="T29"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45">
                  <a:moveTo>
                    <a:pt x="59" y="2"/>
                  </a:moveTo>
                  <a:cubicBezTo>
                    <a:pt x="49" y="0"/>
                    <a:pt x="0" y="21"/>
                    <a:pt x="11" y="34"/>
                  </a:cubicBezTo>
                  <a:cubicBezTo>
                    <a:pt x="10" y="35"/>
                    <a:pt x="10" y="35"/>
                    <a:pt x="9" y="35"/>
                  </a:cubicBezTo>
                  <a:cubicBezTo>
                    <a:pt x="5" y="38"/>
                    <a:pt x="9" y="45"/>
                    <a:pt x="13" y="42"/>
                  </a:cubicBezTo>
                  <a:cubicBezTo>
                    <a:pt x="18" y="40"/>
                    <a:pt x="23" y="41"/>
                    <a:pt x="28" y="39"/>
                  </a:cubicBezTo>
                  <a:cubicBezTo>
                    <a:pt x="32" y="38"/>
                    <a:pt x="36" y="36"/>
                    <a:pt x="39" y="35"/>
                  </a:cubicBezTo>
                  <a:cubicBezTo>
                    <a:pt x="47" y="32"/>
                    <a:pt x="56" y="28"/>
                    <a:pt x="62" y="23"/>
                  </a:cubicBezTo>
                  <a:cubicBezTo>
                    <a:pt x="71" y="16"/>
                    <a:pt x="71" y="4"/>
                    <a:pt x="59" y="2"/>
                  </a:cubicBezTo>
                  <a:close/>
                  <a:moveTo>
                    <a:pt x="59" y="17"/>
                  </a:moveTo>
                  <a:cubicBezTo>
                    <a:pt x="54" y="22"/>
                    <a:pt x="46" y="25"/>
                    <a:pt x="40" y="27"/>
                  </a:cubicBezTo>
                  <a:cubicBezTo>
                    <a:pt x="35" y="29"/>
                    <a:pt x="31" y="31"/>
                    <a:pt x="26" y="32"/>
                  </a:cubicBezTo>
                  <a:cubicBezTo>
                    <a:pt x="22" y="33"/>
                    <a:pt x="18" y="33"/>
                    <a:pt x="14" y="33"/>
                  </a:cubicBezTo>
                  <a:cubicBezTo>
                    <a:pt x="14" y="28"/>
                    <a:pt x="27" y="20"/>
                    <a:pt x="30" y="18"/>
                  </a:cubicBezTo>
                  <a:cubicBezTo>
                    <a:pt x="38" y="13"/>
                    <a:pt x="48" y="8"/>
                    <a:pt x="57" y="9"/>
                  </a:cubicBezTo>
                  <a:cubicBezTo>
                    <a:pt x="63" y="9"/>
                    <a:pt x="63" y="13"/>
                    <a:pt x="5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a:extLst>
                <a:ext uri="{FF2B5EF4-FFF2-40B4-BE49-F238E27FC236}">
                  <a16:creationId xmlns="" xmlns:a16="http://schemas.microsoft.com/office/drawing/2014/main" id="{2C441709-9AB3-447F-95CF-1F8B4C8CD864}"/>
                </a:ext>
              </a:extLst>
            </p:cNvPr>
            <p:cNvSpPr>
              <a:spLocks noEditPoints="1"/>
            </p:cNvSpPr>
            <p:nvPr/>
          </p:nvSpPr>
          <p:spPr bwMode="auto">
            <a:xfrm>
              <a:off x="4381" y="1947"/>
              <a:ext cx="179" cy="94"/>
            </a:xfrm>
            <a:custGeom>
              <a:avLst/>
              <a:gdLst>
                <a:gd name="T0" fmla="*/ 61 w 67"/>
                <a:gd name="T1" fmla="*/ 14 h 35"/>
                <a:gd name="T2" fmla="*/ 31 w 67"/>
                <a:gd name="T3" fmla="*/ 2 h 35"/>
                <a:gd name="T4" fmla="*/ 6 w 67"/>
                <a:gd name="T5" fmla="*/ 8 h 35"/>
                <a:gd name="T6" fmla="*/ 3 w 67"/>
                <a:gd name="T7" fmla="*/ 18 h 35"/>
                <a:gd name="T8" fmla="*/ 45 w 67"/>
                <a:gd name="T9" fmla="*/ 34 h 35"/>
                <a:gd name="T10" fmla="*/ 61 w 67"/>
                <a:gd name="T11" fmla="*/ 14 h 35"/>
                <a:gd name="T12" fmla="*/ 38 w 67"/>
                <a:gd name="T13" fmla="*/ 23 h 35"/>
                <a:gd name="T14" fmla="*/ 12 w 67"/>
                <a:gd name="T15" fmla="*/ 11 h 35"/>
                <a:gd name="T16" fmla="*/ 50 w 67"/>
                <a:gd name="T17" fmla="*/ 15 h 35"/>
                <a:gd name="T18" fmla="*/ 38 w 67"/>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35">
                  <a:moveTo>
                    <a:pt x="61" y="14"/>
                  </a:moveTo>
                  <a:cubicBezTo>
                    <a:pt x="57" y="5"/>
                    <a:pt x="41" y="3"/>
                    <a:pt x="31" y="2"/>
                  </a:cubicBezTo>
                  <a:cubicBezTo>
                    <a:pt x="24" y="1"/>
                    <a:pt x="11" y="0"/>
                    <a:pt x="6" y="8"/>
                  </a:cubicBezTo>
                  <a:cubicBezTo>
                    <a:pt x="2" y="9"/>
                    <a:pt x="0" y="14"/>
                    <a:pt x="3" y="18"/>
                  </a:cubicBezTo>
                  <a:cubicBezTo>
                    <a:pt x="12" y="29"/>
                    <a:pt x="31" y="35"/>
                    <a:pt x="45" y="34"/>
                  </a:cubicBezTo>
                  <a:cubicBezTo>
                    <a:pt x="55" y="33"/>
                    <a:pt x="67" y="24"/>
                    <a:pt x="61" y="14"/>
                  </a:cubicBezTo>
                  <a:close/>
                  <a:moveTo>
                    <a:pt x="38" y="23"/>
                  </a:moveTo>
                  <a:cubicBezTo>
                    <a:pt x="29" y="22"/>
                    <a:pt x="19" y="18"/>
                    <a:pt x="12" y="11"/>
                  </a:cubicBezTo>
                  <a:cubicBezTo>
                    <a:pt x="24" y="7"/>
                    <a:pt x="41" y="10"/>
                    <a:pt x="50" y="15"/>
                  </a:cubicBezTo>
                  <a:cubicBezTo>
                    <a:pt x="62" y="21"/>
                    <a:pt x="43" y="24"/>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a:extLst>
                <a:ext uri="{FF2B5EF4-FFF2-40B4-BE49-F238E27FC236}">
                  <a16:creationId xmlns="" xmlns:a16="http://schemas.microsoft.com/office/drawing/2014/main" id="{8F9ECEF7-506A-4189-ABE3-7D44FD2CDA3C}"/>
                </a:ext>
              </a:extLst>
            </p:cNvPr>
            <p:cNvSpPr>
              <a:spLocks noEditPoints="1"/>
            </p:cNvSpPr>
            <p:nvPr/>
          </p:nvSpPr>
          <p:spPr bwMode="auto">
            <a:xfrm>
              <a:off x="4343" y="2164"/>
              <a:ext cx="158" cy="129"/>
            </a:xfrm>
            <a:custGeom>
              <a:avLst/>
              <a:gdLst>
                <a:gd name="T0" fmla="*/ 44 w 59"/>
                <a:gd name="T1" fmla="*/ 17 h 48"/>
                <a:gd name="T2" fmla="*/ 5 w 59"/>
                <a:gd name="T3" fmla="*/ 1 h 48"/>
                <a:gd name="T4" fmla="*/ 5 w 59"/>
                <a:gd name="T5" fmla="*/ 8 h 48"/>
                <a:gd name="T6" fmla="*/ 5 w 59"/>
                <a:gd name="T7" fmla="*/ 8 h 48"/>
                <a:gd name="T8" fmla="*/ 24 w 59"/>
                <a:gd name="T9" fmla="*/ 33 h 48"/>
                <a:gd name="T10" fmla="*/ 48 w 59"/>
                <a:gd name="T11" fmla="*/ 44 h 48"/>
                <a:gd name="T12" fmla="*/ 44 w 59"/>
                <a:gd name="T13" fmla="*/ 17 h 48"/>
                <a:gd name="T14" fmla="*/ 42 w 59"/>
                <a:gd name="T15" fmla="*/ 37 h 48"/>
                <a:gd name="T16" fmla="*/ 22 w 59"/>
                <a:gd name="T17" fmla="*/ 22 h 48"/>
                <a:gd name="T18" fmla="*/ 11 w 59"/>
                <a:gd name="T19" fmla="*/ 8 h 48"/>
                <a:gd name="T20" fmla="*/ 33 w 59"/>
                <a:gd name="T21" fmla="*/ 18 h 48"/>
                <a:gd name="T22" fmla="*/ 45 w 59"/>
                <a:gd name="T23" fmla="*/ 31 h 48"/>
                <a:gd name="T24" fmla="*/ 42 w 59"/>
                <a:gd name="T25" fmla="*/ 3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48">
                  <a:moveTo>
                    <a:pt x="44" y="17"/>
                  </a:moveTo>
                  <a:cubicBezTo>
                    <a:pt x="35" y="7"/>
                    <a:pt x="18" y="0"/>
                    <a:pt x="5" y="1"/>
                  </a:cubicBezTo>
                  <a:cubicBezTo>
                    <a:pt x="0" y="1"/>
                    <a:pt x="0" y="8"/>
                    <a:pt x="5" y="8"/>
                  </a:cubicBezTo>
                  <a:cubicBezTo>
                    <a:pt x="5" y="8"/>
                    <a:pt x="5" y="8"/>
                    <a:pt x="5" y="8"/>
                  </a:cubicBezTo>
                  <a:cubicBezTo>
                    <a:pt x="8" y="17"/>
                    <a:pt x="17" y="26"/>
                    <a:pt x="24" y="33"/>
                  </a:cubicBezTo>
                  <a:cubicBezTo>
                    <a:pt x="30" y="38"/>
                    <a:pt x="40" y="48"/>
                    <a:pt x="48" y="44"/>
                  </a:cubicBezTo>
                  <a:cubicBezTo>
                    <a:pt x="59" y="38"/>
                    <a:pt x="49" y="22"/>
                    <a:pt x="44" y="17"/>
                  </a:cubicBezTo>
                  <a:close/>
                  <a:moveTo>
                    <a:pt x="42" y="37"/>
                  </a:moveTo>
                  <a:cubicBezTo>
                    <a:pt x="35" y="35"/>
                    <a:pt x="28" y="27"/>
                    <a:pt x="22" y="22"/>
                  </a:cubicBezTo>
                  <a:cubicBezTo>
                    <a:pt x="19" y="18"/>
                    <a:pt x="14" y="13"/>
                    <a:pt x="11" y="8"/>
                  </a:cubicBezTo>
                  <a:cubicBezTo>
                    <a:pt x="19" y="10"/>
                    <a:pt x="27" y="13"/>
                    <a:pt x="33" y="18"/>
                  </a:cubicBezTo>
                  <a:cubicBezTo>
                    <a:pt x="38" y="21"/>
                    <a:pt x="43" y="25"/>
                    <a:pt x="45" y="31"/>
                  </a:cubicBezTo>
                  <a:cubicBezTo>
                    <a:pt x="46" y="33"/>
                    <a:pt x="46" y="38"/>
                    <a:pt x="4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8">
              <a:extLst>
                <a:ext uri="{FF2B5EF4-FFF2-40B4-BE49-F238E27FC236}">
                  <a16:creationId xmlns="" xmlns:a16="http://schemas.microsoft.com/office/drawing/2014/main" id="{5B40B072-7458-4D5C-A0E8-D0E2B61ECF17}"/>
                </a:ext>
              </a:extLst>
            </p:cNvPr>
            <p:cNvSpPr>
              <a:spLocks noEditPoints="1"/>
            </p:cNvSpPr>
            <p:nvPr/>
          </p:nvSpPr>
          <p:spPr bwMode="auto">
            <a:xfrm>
              <a:off x="4215" y="2373"/>
              <a:ext cx="147" cy="204"/>
            </a:xfrm>
            <a:custGeom>
              <a:avLst/>
              <a:gdLst>
                <a:gd name="T0" fmla="*/ 44 w 55"/>
                <a:gd name="T1" fmla="*/ 46 h 76"/>
                <a:gd name="T2" fmla="*/ 28 w 55"/>
                <a:gd name="T3" fmla="*/ 25 h 76"/>
                <a:gd name="T4" fmla="*/ 8 w 55"/>
                <a:gd name="T5" fmla="*/ 3 h 76"/>
                <a:gd name="T6" fmla="*/ 4 w 55"/>
                <a:gd name="T7" fmla="*/ 10 h 76"/>
                <a:gd name="T8" fmla="*/ 5 w 55"/>
                <a:gd name="T9" fmla="*/ 10 h 76"/>
                <a:gd name="T10" fmla="*/ 21 w 55"/>
                <a:gd name="T11" fmla="*/ 56 h 76"/>
                <a:gd name="T12" fmla="*/ 42 w 55"/>
                <a:gd name="T13" fmla="*/ 74 h 76"/>
                <a:gd name="T14" fmla="*/ 44 w 55"/>
                <a:gd name="T15" fmla="*/ 46 h 76"/>
                <a:gd name="T16" fmla="*/ 35 w 55"/>
                <a:gd name="T17" fmla="*/ 65 h 76"/>
                <a:gd name="T18" fmla="*/ 23 w 55"/>
                <a:gd name="T19" fmla="*/ 45 h 76"/>
                <a:gd name="T20" fmla="*/ 13 w 55"/>
                <a:gd name="T21" fmla="*/ 19 h 76"/>
                <a:gd name="T22" fmla="*/ 27 w 55"/>
                <a:gd name="T23" fmla="*/ 37 h 76"/>
                <a:gd name="T24" fmla="*/ 36 w 55"/>
                <a:gd name="T25" fmla="*/ 48 h 76"/>
                <a:gd name="T26" fmla="*/ 43 w 55"/>
                <a:gd name="T27" fmla="*/ 58 h 76"/>
                <a:gd name="T28" fmla="*/ 35 w 55"/>
                <a:gd name="T29" fmla="*/ 6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76">
                  <a:moveTo>
                    <a:pt x="44" y="46"/>
                  </a:moveTo>
                  <a:cubicBezTo>
                    <a:pt x="39" y="39"/>
                    <a:pt x="33" y="32"/>
                    <a:pt x="28" y="25"/>
                  </a:cubicBezTo>
                  <a:cubicBezTo>
                    <a:pt x="22" y="17"/>
                    <a:pt x="16" y="9"/>
                    <a:pt x="8" y="3"/>
                  </a:cubicBezTo>
                  <a:cubicBezTo>
                    <a:pt x="4" y="0"/>
                    <a:pt x="0" y="7"/>
                    <a:pt x="4" y="10"/>
                  </a:cubicBezTo>
                  <a:cubicBezTo>
                    <a:pt x="5" y="10"/>
                    <a:pt x="5" y="10"/>
                    <a:pt x="5" y="10"/>
                  </a:cubicBezTo>
                  <a:cubicBezTo>
                    <a:pt x="7" y="26"/>
                    <a:pt x="14" y="41"/>
                    <a:pt x="21" y="56"/>
                  </a:cubicBezTo>
                  <a:cubicBezTo>
                    <a:pt x="24" y="63"/>
                    <a:pt x="31" y="76"/>
                    <a:pt x="42" y="74"/>
                  </a:cubicBezTo>
                  <a:cubicBezTo>
                    <a:pt x="55" y="71"/>
                    <a:pt x="48" y="52"/>
                    <a:pt x="44" y="46"/>
                  </a:cubicBezTo>
                  <a:close/>
                  <a:moveTo>
                    <a:pt x="35" y="65"/>
                  </a:moveTo>
                  <a:cubicBezTo>
                    <a:pt x="29" y="60"/>
                    <a:pt x="26" y="52"/>
                    <a:pt x="23" y="45"/>
                  </a:cubicBezTo>
                  <a:cubicBezTo>
                    <a:pt x="20" y="36"/>
                    <a:pt x="17" y="27"/>
                    <a:pt x="13" y="19"/>
                  </a:cubicBezTo>
                  <a:cubicBezTo>
                    <a:pt x="18" y="24"/>
                    <a:pt x="22" y="31"/>
                    <a:pt x="27" y="37"/>
                  </a:cubicBezTo>
                  <a:cubicBezTo>
                    <a:pt x="30" y="40"/>
                    <a:pt x="33" y="44"/>
                    <a:pt x="36" y="48"/>
                  </a:cubicBezTo>
                  <a:cubicBezTo>
                    <a:pt x="39" y="51"/>
                    <a:pt x="41" y="54"/>
                    <a:pt x="43" y="58"/>
                  </a:cubicBezTo>
                  <a:cubicBezTo>
                    <a:pt x="45" y="66"/>
                    <a:pt x="39" y="69"/>
                    <a:pt x="35"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9" name="任意多边形: 形状 58">
            <a:extLst>
              <a:ext uri="{FF2B5EF4-FFF2-40B4-BE49-F238E27FC236}">
                <a16:creationId xmlns="" xmlns:a16="http://schemas.microsoft.com/office/drawing/2014/main" id="{D9E82325-9CE0-48A1-B0A8-7F4697FF7F2C}"/>
              </a:ext>
            </a:extLst>
          </p:cNvPr>
          <p:cNvSpPr/>
          <p:nvPr/>
        </p:nvSpPr>
        <p:spPr>
          <a:xfrm>
            <a:off x="9778461" y="3277912"/>
            <a:ext cx="2248833" cy="53149"/>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60" name="矩形 59">
            <a:extLst>
              <a:ext uri="{FF2B5EF4-FFF2-40B4-BE49-F238E27FC236}">
                <a16:creationId xmlns="" xmlns:a16="http://schemas.microsoft.com/office/drawing/2014/main" id="{EF95B270-31C3-4649-B03C-B1A2FC0D22BD}"/>
              </a:ext>
            </a:extLst>
          </p:cNvPr>
          <p:cNvSpPr/>
          <p:nvPr/>
        </p:nvSpPr>
        <p:spPr>
          <a:xfrm>
            <a:off x="3215516" y="1786336"/>
            <a:ext cx="6770561" cy="3785652"/>
          </a:xfrm>
          <a:prstGeom prst="rect">
            <a:avLst/>
          </a:prstGeom>
        </p:spPr>
        <p:txBody>
          <a:bodyPr wrap="square">
            <a:spAutoFit/>
          </a:bodyPr>
          <a:lstStyle/>
          <a:p>
            <a:r>
              <a:rPr lang="zh-CN" altLang="zh-CN" sz="2400" dirty="0"/>
              <a:t>由于传统战棋类游戏有着非常严苛的死亡惩罚机制，即一旦人物死亡，其在之后的战役中就将不能再被使用，且在结局</a:t>
            </a:r>
            <a:r>
              <a:rPr lang="en-US" altLang="zh-CN" sz="2400" dirty="0"/>
              <a:t>Cast</a:t>
            </a:r>
            <a:r>
              <a:rPr lang="zh-CN" altLang="zh-CN" sz="2400" dirty="0"/>
              <a:t>中介绍每个人物后续故事的部分会被标明“于</a:t>
            </a:r>
            <a:r>
              <a:rPr lang="en-US" altLang="zh-CN" sz="2400" dirty="0"/>
              <a:t>XX</a:t>
            </a:r>
            <a:r>
              <a:rPr lang="zh-CN" altLang="zh-CN" sz="2400" dirty="0"/>
              <a:t>章节中死亡”，因此一旦在游戏中出现一点战略上的失误导致游戏角色死亡，相当一部分玩家都会选择重新开始战役，极度影响游戏体验。因此本</a:t>
            </a:r>
            <a:r>
              <a:rPr lang="en-US" altLang="zh-CN" sz="2400" dirty="0"/>
              <a:t>App</a:t>
            </a:r>
            <a:r>
              <a:rPr lang="zh-CN" altLang="zh-CN" sz="2400" dirty="0"/>
              <a:t>计划降低死亡惩罚，例如将战役中的战败角色归为“负伤”类角色，“负伤”角色不允许参与战役，但可在数场战役后恢复并参与接下来的战役。</a:t>
            </a:r>
          </a:p>
        </p:txBody>
      </p:sp>
      <p:sp>
        <p:nvSpPr>
          <p:cNvPr id="61" name="矩形 60">
            <a:extLst>
              <a:ext uri="{FF2B5EF4-FFF2-40B4-BE49-F238E27FC236}">
                <a16:creationId xmlns="" xmlns:a16="http://schemas.microsoft.com/office/drawing/2014/main" id="{BF6398D0-3A72-4D5F-ADE1-3104B6D89C8B}"/>
              </a:ext>
            </a:extLst>
          </p:cNvPr>
          <p:cNvSpPr/>
          <p:nvPr/>
        </p:nvSpPr>
        <p:spPr>
          <a:xfrm>
            <a:off x="9816882" y="2209799"/>
            <a:ext cx="2127443" cy="2308324"/>
          </a:xfrm>
          <a:prstGeom prst="rect">
            <a:avLst/>
          </a:prstGeom>
        </p:spPr>
        <p:txBody>
          <a:bodyPr wrap="square">
            <a:spAutoFit/>
          </a:bodyPr>
          <a:lstStyle/>
          <a:p>
            <a:pPr lvl="0" algn="ctr">
              <a:lnSpc>
                <a:spcPct val="150000"/>
              </a:lnSpc>
            </a:pPr>
            <a:r>
              <a:rPr lang="zh-CN" altLang="en-US" sz="4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容错率</a:t>
            </a:r>
            <a:r>
              <a:rPr lang="en-US" altLang="zh-CN" sz="4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UP</a:t>
            </a:r>
            <a:endParaRPr lang="zh-CN" altLang="en-US" sz="4800" b="1" dirty="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Tree>
    <p:extLst>
      <p:ext uri="{BB962C8B-B14F-4D97-AF65-F5344CB8AC3E}">
        <p14:creationId xmlns:p14="http://schemas.microsoft.com/office/powerpoint/2010/main" val="1206260308"/>
      </p:ext>
    </p:extLst>
  </p:cSld>
  <p:clrMapOvr>
    <a:masterClrMapping/>
  </p:clrMapOvr>
  <mc:AlternateContent xmlns:mc="http://schemas.openxmlformats.org/markup-compatibility/2006" xmlns:p14="http://schemas.microsoft.com/office/powerpoint/2010/main">
    <mc:Choice Requires="p14">
      <p:transition spd="slow" p14:dur="1500" advTm="4500">
        <p:random/>
      </p:transition>
    </mc:Choice>
    <mc:Fallback xmlns="">
      <p:transition spd="slow" advTm="4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150"/>
                            </p:stCondLst>
                            <p:childTnLst>
                              <p:par>
                                <p:cTn id="24" presetID="42"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par>
                          <p:cTn id="29" fill="hold">
                            <p:stCondLst>
                              <p:cond delay="2150"/>
                            </p:stCondLst>
                            <p:childTnLst>
                              <p:par>
                                <p:cTn id="30" presetID="53" presetClass="entr" presetSubtype="16"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2650"/>
                            </p:stCondLst>
                            <p:childTnLst>
                              <p:par>
                                <p:cTn id="36" presetID="50" presetClass="entr" presetSubtype="0" decel="100000" fill="hold" grpId="0" nodeType="afterEffect">
                                  <p:stCondLst>
                                    <p:cond delay="0"/>
                                  </p:stCondLst>
                                  <p:childTnLst>
                                    <p:set>
                                      <p:cBhvr>
                                        <p:cTn id="37" dur="1" fill="hold">
                                          <p:stCondLst>
                                            <p:cond delay="0"/>
                                          </p:stCondLst>
                                        </p:cTn>
                                        <p:tgtEl>
                                          <p:spTgt spid="59"/>
                                        </p:tgtEl>
                                        <p:attrNameLst>
                                          <p:attrName>style.visibility</p:attrName>
                                        </p:attrNameLst>
                                      </p:cBhvr>
                                      <p:to>
                                        <p:strVal val="visible"/>
                                      </p:to>
                                    </p:set>
                                    <p:anim calcmode="lin" valueType="num">
                                      <p:cBhvr>
                                        <p:cTn id="38" dur="500" fill="hold"/>
                                        <p:tgtEl>
                                          <p:spTgt spid="59"/>
                                        </p:tgtEl>
                                        <p:attrNameLst>
                                          <p:attrName>ppt_w</p:attrName>
                                        </p:attrNameLst>
                                      </p:cBhvr>
                                      <p:tavLst>
                                        <p:tav tm="0">
                                          <p:val>
                                            <p:strVal val="#ppt_w+.3"/>
                                          </p:val>
                                        </p:tav>
                                        <p:tav tm="100000">
                                          <p:val>
                                            <p:strVal val="#ppt_w"/>
                                          </p:val>
                                        </p:tav>
                                      </p:tavLst>
                                    </p:anim>
                                    <p:anim calcmode="lin" valueType="num">
                                      <p:cBhvr>
                                        <p:cTn id="39" dur="500" fill="hold"/>
                                        <p:tgtEl>
                                          <p:spTgt spid="59"/>
                                        </p:tgtEl>
                                        <p:attrNameLst>
                                          <p:attrName>ppt_h</p:attrName>
                                        </p:attrNameLst>
                                      </p:cBhvr>
                                      <p:tavLst>
                                        <p:tav tm="0">
                                          <p:val>
                                            <p:strVal val="#ppt_h"/>
                                          </p:val>
                                        </p:tav>
                                        <p:tav tm="100000">
                                          <p:val>
                                            <p:strVal val="#ppt_h"/>
                                          </p:val>
                                        </p:tav>
                                      </p:tavLst>
                                    </p:anim>
                                    <p:animEffect transition="in" filter="fade">
                                      <p:cBhvr>
                                        <p:cTn id="40" dur="500"/>
                                        <p:tgtEl>
                                          <p:spTgt spid="59"/>
                                        </p:tgtEl>
                                      </p:cBhvr>
                                    </p:animEffect>
                                  </p:childTnLst>
                                </p:cTn>
                              </p:par>
                            </p:childTnLst>
                          </p:cTn>
                        </p:par>
                        <p:par>
                          <p:cTn id="41" fill="hold">
                            <p:stCondLst>
                              <p:cond delay="3150"/>
                            </p:stCondLst>
                            <p:childTnLst>
                              <p:par>
                                <p:cTn id="42" presetID="42" presetClass="entr" presetSubtype="0" fill="hold" grpId="0" nodeType="after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500"/>
                                        <p:tgtEl>
                                          <p:spTgt spid="61"/>
                                        </p:tgtEl>
                                      </p:cBhvr>
                                    </p:animEffect>
                                    <p:anim calcmode="lin" valueType="num">
                                      <p:cBhvr>
                                        <p:cTn id="45" dur="500" fill="hold"/>
                                        <p:tgtEl>
                                          <p:spTgt spid="61"/>
                                        </p:tgtEl>
                                        <p:attrNameLst>
                                          <p:attrName>ppt_x</p:attrName>
                                        </p:attrNameLst>
                                      </p:cBhvr>
                                      <p:tavLst>
                                        <p:tav tm="0">
                                          <p:val>
                                            <p:strVal val="#ppt_x"/>
                                          </p:val>
                                        </p:tav>
                                        <p:tav tm="100000">
                                          <p:val>
                                            <p:strVal val="#ppt_x"/>
                                          </p:val>
                                        </p:tav>
                                      </p:tavLst>
                                    </p:anim>
                                    <p:anim calcmode="lin" valueType="num">
                                      <p:cBhvr>
                                        <p:cTn id="46" dur="500" fill="hold"/>
                                        <p:tgtEl>
                                          <p:spTgt spid="61"/>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anim calcmode="lin" valueType="num">
                                      <p:cBhvr>
                                        <p:cTn id="50" dur="500" fill="hold"/>
                                        <p:tgtEl>
                                          <p:spTgt spid="60"/>
                                        </p:tgtEl>
                                        <p:attrNameLst>
                                          <p:attrName>ppt_x</p:attrName>
                                        </p:attrNameLst>
                                      </p:cBhvr>
                                      <p:tavLst>
                                        <p:tav tm="0">
                                          <p:val>
                                            <p:strVal val="#ppt_x"/>
                                          </p:val>
                                        </p:tav>
                                        <p:tav tm="100000">
                                          <p:val>
                                            <p:strVal val="#ppt_x"/>
                                          </p:val>
                                        </p:tav>
                                      </p:tavLst>
                                    </p:anim>
                                    <p:anim calcmode="lin" valueType="num">
                                      <p:cBhvr>
                                        <p:cTn id="51" dur="5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9" grpId="0" animBg="1"/>
      <p:bldP spid="60" grpId="0"/>
      <p:bldP spid="6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竞争优势</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Ｏｎｅ</a:t>
              </a: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 xmlns:a16="http://schemas.microsoft.com/office/drawing/2014/main" id="{005EFDF9-A499-45B7-B7AA-39AD0A779160}"/>
              </a:ext>
            </a:extLst>
          </p:cNvPr>
          <p:cNvPicPr>
            <a:picLocks noChangeAspect="1"/>
          </p:cNvPicPr>
          <p:nvPr/>
        </p:nvPicPr>
        <p:blipFill>
          <a:blip r:embed="rId4"/>
          <a:stretch>
            <a:fillRect/>
          </a:stretch>
        </p:blipFill>
        <p:spPr>
          <a:xfrm>
            <a:off x="9691608" y="4705405"/>
            <a:ext cx="2462997" cy="2152075"/>
          </a:xfrm>
          <a:prstGeom prst="rect">
            <a:avLst/>
          </a:prstGeom>
        </p:spPr>
      </p:pic>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pic>
        <p:nvPicPr>
          <p:cNvPr id="4" name="图片 3">
            <a:extLst>
              <a:ext uri="{FF2B5EF4-FFF2-40B4-BE49-F238E27FC236}">
                <a16:creationId xmlns="" xmlns:a16="http://schemas.microsoft.com/office/drawing/2014/main" id="{7F30B4D5-9848-4650-8F2C-E13EDC095A04}"/>
              </a:ext>
            </a:extLst>
          </p:cNvPr>
          <p:cNvPicPr>
            <a:picLocks noChangeAspect="1"/>
          </p:cNvPicPr>
          <p:nvPr/>
        </p:nvPicPr>
        <p:blipFill>
          <a:blip r:embed="rId6"/>
          <a:stretch>
            <a:fillRect/>
          </a:stretch>
        </p:blipFill>
        <p:spPr>
          <a:xfrm>
            <a:off x="286199" y="1787342"/>
            <a:ext cx="2929317" cy="3130876"/>
          </a:xfrm>
          <a:prstGeom prst="rect">
            <a:avLst/>
          </a:prstGeom>
        </p:spPr>
      </p:pic>
      <p:grpSp>
        <p:nvGrpSpPr>
          <p:cNvPr id="10" name="Group 4">
            <a:extLst>
              <a:ext uri="{FF2B5EF4-FFF2-40B4-BE49-F238E27FC236}">
                <a16:creationId xmlns="" xmlns:a16="http://schemas.microsoft.com/office/drawing/2014/main" id="{B68A6B6C-306B-440F-ACD9-F06D97DE76E8}"/>
              </a:ext>
            </a:extLst>
          </p:cNvPr>
          <p:cNvGrpSpPr>
            <a:grpSpLocks noChangeAspect="1"/>
          </p:cNvGrpSpPr>
          <p:nvPr/>
        </p:nvGrpSpPr>
        <p:grpSpPr bwMode="auto">
          <a:xfrm>
            <a:off x="10664696" y="817982"/>
            <a:ext cx="857100" cy="969360"/>
            <a:chOff x="3120" y="1340"/>
            <a:chExt cx="1443" cy="1632"/>
          </a:xfrm>
          <a:solidFill>
            <a:schemeClr val="tx1">
              <a:lumMod val="75000"/>
              <a:lumOff val="25000"/>
            </a:schemeClr>
          </a:solidFill>
        </p:grpSpPr>
        <p:sp>
          <p:nvSpPr>
            <p:cNvPr id="14" name="Freeform 5">
              <a:extLst>
                <a:ext uri="{FF2B5EF4-FFF2-40B4-BE49-F238E27FC236}">
                  <a16:creationId xmlns="" xmlns:a16="http://schemas.microsoft.com/office/drawing/2014/main" id="{CE873FE2-D93D-4DBD-99B8-B5842B0C270B}"/>
                </a:ext>
              </a:extLst>
            </p:cNvPr>
            <p:cNvSpPr>
              <a:spLocks noEditPoints="1"/>
            </p:cNvSpPr>
            <p:nvPr/>
          </p:nvSpPr>
          <p:spPr bwMode="auto">
            <a:xfrm>
              <a:off x="3484" y="1727"/>
              <a:ext cx="726" cy="1245"/>
            </a:xfrm>
            <a:custGeom>
              <a:avLst/>
              <a:gdLst>
                <a:gd name="T0" fmla="*/ 267 w 271"/>
                <a:gd name="T1" fmla="*/ 99 h 464"/>
                <a:gd name="T2" fmla="*/ 3 w 271"/>
                <a:gd name="T3" fmla="*/ 93 h 464"/>
                <a:gd name="T4" fmla="*/ 59 w 271"/>
                <a:gd name="T5" fmla="*/ 239 h 464"/>
                <a:gd name="T6" fmla="*/ 87 w 271"/>
                <a:gd name="T7" fmla="*/ 323 h 464"/>
                <a:gd name="T8" fmla="*/ 68 w 271"/>
                <a:gd name="T9" fmla="*/ 325 h 464"/>
                <a:gd name="T10" fmla="*/ 78 w 271"/>
                <a:gd name="T11" fmla="*/ 392 h 464"/>
                <a:gd name="T12" fmla="*/ 94 w 271"/>
                <a:gd name="T13" fmla="*/ 423 h 464"/>
                <a:gd name="T14" fmla="*/ 119 w 271"/>
                <a:gd name="T15" fmla="*/ 459 h 464"/>
                <a:gd name="T16" fmla="*/ 181 w 271"/>
                <a:gd name="T17" fmla="*/ 421 h 464"/>
                <a:gd name="T18" fmla="*/ 199 w 271"/>
                <a:gd name="T19" fmla="*/ 388 h 464"/>
                <a:gd name="T20" fmla="*/ 202 w 271"/>
                <a:gd name="T21" fmla="*/ 366 h 464"/>
                <a:gd name="T22" fmla="*/ 190 w 271"/>
                <a:gd name="T23" fmla="*/ 322 h 464"/>
                <a:gd name="T24" fmla="*/ 242 w 271"/>
                <a:gd name="T25" fmla="*/ 197 h 464"/>
                <a:gd name="T26" fmla="*/ 186 w 271"/>
                <a:gd name="T27" fmla="*/ 372 h 464"/>
                <a:gd name="T28" fmla="*/ 178 w 271"/>
                <a:gd name="T29" fmla="*/ 372 h 464"/>
                <a:gd name="T30" fmla="*/ 127 w 271"/>
                <a:gd name="T31" fmla="*/ 392 h 464"/>
                <a:gd name="T32" fmla="*/ 182 w 271"/>
                <a:gd name="T33" fmla="*/ 379 h 464"/>
                <a:gd name="T34" fmla="*/ 189 w 271"/>
                <a:gd name="T35" fmla="*/ 383 h 464"/>
                <a:gd name="T36" fmla="*/ 185 w 271"/>
                <a:gd name="T37" fmla="*/ 389 h 464"/>
                <a:gd name="T38" fmla="*/ 172 w 271"/>
                <a:gd name="T39" fmla="*/ 407 h 464"/>
                <a:gd name="T40" fmla="*/ 154 w 271"/>
                <a:gd name="T41" fmla="*/ 419 h 464"/>
                <a:gd name="T42" fmla="*/ 144 w 271"/>
                <a:gd name="T43" fmla="*/ 424 h 464"/>
                <a:gd name="T44" fmla="*/ 103 w 271"/>
                <a:gd name="T45" fmla="*/ 424 h 464"/>
                <a:gd name="T46" fmla="*/ 93 w 271"/>
                <a:gd name="T47" fmla="*/ 411 h 464"/>
                <a:gd name="T48" fmla="*/ 89 w 271"/>
                <a:gd name="T49" fmla="*/ 385 h 464"/>
                <a:gd name="T50" fmla="*/ 83 w 271"/>
                <a:gd name="T51" fmla="*/ 348 h 464"/>
                <a:gd name="T52" fmla="*/ 79 w 271"/>
                <a:gd name="T53" fmla="*/ 332 h 464"/>
                <a:gd name="T54" fmla="*/ 168 w 271"/>
                <a:gd name="T55" fmla="*/ 338 h 464"/>
                <a:gd name="T56" fmla="*/ 185 w 271"/>
                <a:gd name="T57" fmla="*/ 340 h 464"/>
                <a:gd name="T58" fmla="*/ 128 w 271"/>
                <a:gd name="T59" fmla="*/ 361 h 464"/>
                <a:gd name="T60" fmla="*/ 98 w 271"/>
                <a:gd name="T61" fmla="*/ 374 h 464"/>
                <a:gd name="T62" fmla="*/ 179 w 271"/>
                <a:gd name="T63" fmla="*/ 353 h 464"/>
                <a:gd name="T64" fmla="*/ 183 w 271"/>
                <a:gd name="T65" fmla="*/ 357 h 464"/>
                <a:gd name="T66" fmla="*/ 176 w 271"/>
                <a:gd name="T67" fmla="*/ 321 h 464"/>
                <a:gd name="T68" fmla="*/ 152 w 271"/>
                <a:gd name="T69" fmla="*/ 326 h 464"/>
                <a:gd name="T70" fmla="*/ 168 w 271"/>
                <a:gd name="T71" fmla="*/ 150 h 464"/>
                <a:gd name="T72" fmla="*/ 151 w 271"/>
                <a:gd name="T73" fmla="*/ 254 h 464"/>
                <a:gd name="T74" fmla="*/ 144 w 271"/>
                <a:gd name="T75" fmla="*/ 326 h 464"/>
                <a:gd name="T76" fmla="*/ 116 w 271"/>
                <a:gd name="T77" fmla="*/ 322 h 464"/>
                <a:gd name="T78" fmla="*/ 111 w 271"/>
                <a:gd name="T79" fmla="*/ 288 h 464"/>
                <a:gd name="T80" fmla="*/ 105 w 271"/>
                <a:gd name="T81" fmla="*/ 159 h 464"/>
                <a:gd name="T82" fmla="*/ 106 w 271"/>
                <a:gd name="T83" fmla="*/ 258 h 464"/>
                <a:gd name="T84" fmla="*/ 94 w 271"/>
                <a:gd name="T85" fmla="*/ 324 h 464"/>
                <a:gd name="T86" fmla="*/ 89 w 271"/>
                <a:gd name="T87" fmla="*/ 321 h 464"/>
                <a:gd name="T88" fmla="*/ 24 w 271"/>
                <a:gd name="T89" fmla="*/ 73 h 464"/>
                <a:gd name="T90" fmla="*/ 229 w 271"/>
                <a:gd name="T91" fmla="*/ 54 h 464"/>
                <a:gd name="T92" fmla="*/ 191 w 271"/>
                <a:gd name="T93" fmla="*/ 247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1" h="464">
                  <a:moveTo>
                    <a:pt x="242" y="197"/>
                  </a:moveTo>
                  <a:cubicBezTo>
                    <a:pt x="264" y="167"/>
                    <a:pt x="271" y="136"/>
                    <a:pt x="267" y="99"/>
                  </a:cubicBezTo>
                  <a:cubicBezTo>
                    <a:pt x="259" y="38"/>
                    <a:pt x="186" y="0"/>
                    <a:pt x="130" y="1"/>
                  </a:cubicBezTo>
                  <a:cubicBezTo>
                    <a:pt x="81" y="3"/>
                    <a:pt x="9" y="37"/>
                    <a:pt x="3" y="93"/>
                  </a:cubicBezTo>
                  <a:cubicBezTo>
                    <a:pt x="0" y="128"/>
                    <a:pt x="6" y="159"/>
                    <a:pt x="23" y="190"/>
                  </a:cubicBezTo>
                  <a:cubicBezTo>
                    <a:pt x="33" y="207"/>
                    <a:pt x="47" y="223"/>
                    <a:pt x="59" y="239"/>
                  </a:cubicBezTo>
                  <a:cubicBezTo>
                    <a:pt x="79" y="265"/>
                    <a:pt x="81" y="289"/>
                    <a:pt x="85" y="321"/>
                  </a:cubicBezTo>
                  <a:cubicBezTo>
                    <a:pt x="85" y="322"/>
                    <a:pt x="86" y="323"/>
                    <a:pt x="87" y="323"/>
                  </a:cubicBezTo>
                  <a:cubicBezTo>
                    <a:pt x="81" y="322"/>
                    <a:pt x="74" y="322"/>
                    <a:pt x="71" y="324"/>
                  </a:cubicBezTo>
                  <a:cubicBezTo>
                    <a:pt x="70" y="324"/>
                    <a:pt x="69" y="324"/>
                    <a:pt x="68" y="325"/>
                  </a:cubicBezTo>
                  <a:cubicBezTo>
                    <a:pt x="57" y="334"/>
                    <a:pt x="63" y="346"/>
                    <a:pt x="71" y="354"/>
                  </a:cubicBezTo>
                  <a:cubicBezTo>
                    <a:pt x="58" y="367"/>
                    <a:pt x="63" y="381"/>
                    <a:pt x="78" y="392"/>
                  </a:cubicBezTo>
                  <a:cubicBezTo>
                    <a:pt x="74" y="399"/>
                    <a:pt x="69" y="407"/>
                    <a:pt x="73" y="413"/>
                  </a:cubicBezTo>
                  <a:cubicBezTo>
                    <a:pt x="79" y="422"/>
                    <a:pt x="85" y="422"/>
                    <a:pt x="94" y="423"/>
                  </a:cubicBezTo>
                  <a:cubicBezTo>
                    <a:pt x="93" y="429"/>
                    <a:pt x="97" y="436"/>
                    <a:pt x="99" y="441"/>
                  </a:cubicBezTo>
                  <a:cubicBezTo>
                    <a:pt x="103" y="449"/>
                    <a:pt x="110" y="456"/>
                    <a:pt x="119" y="459"/>
                  </a:cubicBezTo>
                  <a:cubicBezTo>
                    <a:pt x="135" y="464"/>
                    <a:pt x="151" y="448"/>
                    <a:pt x="154" y="432"/>
                  </a:cubicBezTo>
                  <a:cubicBezTo>
                    <a:pt x="164" y="434"/>
                    <a:pt x="177" y="430"/>
                    <a:pt x="181" y="421"/>
                  </a:cubicBezTo>
                  <a:cubicBezTo>
                    <a:pt x="183" y="417"/>
                    <a:pt x="184" y="410"/>
                    <a:pt x="184" y="405"/>
                  </a:cubicBezTo>
                  <a:cubicBezTo>
                    <a:pt x="191" y="402"/>
                    <a:pt x="197" y="395"/>
                    <a:pt x="199" y="388"/>
                  </a:cubicBezTo>
                  <a:cubicBezTo>
                    <a:pt x="201" y="384"/>
                    <a:pt x="200" y="381"/>
                    <a:pt x="199" y="378"/>
                  </a:cubicBezTo>
                  <a:cubicBezTo>
                    <a:pt x="201" y="375"/>
                    <a:pt x="202" y="371"/>
                    <a:pt x="202" y="366"/>
                  </a:cubicBezTo>
                  <a:cubicBezTo>
                    <a:pt x="201" y="359"/>
                    <a:pt x="196" y="355"/>
                    <a:pt x="191" y="352"/>
                  </a:cubicBezTo>
                  <a:cubicBezTo>
                    <a:pt x="205" y="341"/>
                    <a:pt x="204" y="324"/>
                    <a:pt x="190" y="322"/>
                  </a:cubicBezTo>
                  <a:cubicBezTo>
                    <a:pt x="190" y="321"/>
                    <a:pt x="190" y="321"/>
                    <a:pt x="190" y="321"/>
                  </a:cubicBezTo>
                  <a:cubicBezTo>
                    <a:pt x="192" y="269"/>
                    <a:pt x="213" y="237"/>
                    <a:pt x="242" y="197"/>
                  </a:cubicBezTo>
                  <a:close/>
                  <a:moveTo>
                    <a:pt x="190" y="372"/>
                  </a:moveTo>
                  <a:cubicBezTo>
                    <a:pt x="189" y="371"/>
                    <a:pt x="187" y="372"/>
                    <a:pt x="186" y="372"/>
                  </a:cubicBezTo>
                  <a:cubicBezTo>
                    <a:pt x="185" y="372"/>
                    <a:pt x="184" y="373"/>
                    <a:pt x="184" y="373"/>
                  </a:cubicBezTo>
                  <a:cubicBezTo>
                    <a:pt x="183" y="372"/>
                    <a:pt x="181" y="370"/>
                    <a:pt x="178" y="372"/>
                  </a:cubicBezTo>
                  <a:cubicBezTo>
                    <a:pt x="169" y="376"/>
                    <a:pt x="158" y="380"/>
                    <a:pt x="148" y="384"/>
                  </a:cubicBezTo>
                  <a:cubicBezTo>
                    <a:pt x="141" y="387"/>
                    <a:pt x="133" y="388"/>
                    <a:pt x="127" y="392"/>
                  </a:cubicBezTo>
                  <a:cubicBezTo>
                    <a:pt x="125" y="393"/>
                    <a:pt x="126" y="396"/>
                    <a:pt x="128" y="396"/>
                  </a:cubicBezTo>
                  <a:cubicBezTo>
                    <a:pt x="145" y="394"/>
                    <a:pt x="166" y="388"/>
                    <a:pt x="182" y="379"/>
                  </a:cubicBezTo>
                  <a:cubicBezTo>
                    <a:pt x="182" y="381"/>
                    <a:pt x="184" y="384"/>
                    <a:pt x="187" y="383"/>
                  </a:cubicBezTo>
                  <a:cubicBezTo>
                    <a:pt x="188" y="383"/>
                    <a:pt x="188" y="383"/>
                    <a:pt x="189" y="383"/>
                  </a:cubicBezTo>
                  <a:cubicBezTo>
                    <a:pt x="189" y="383"/>
                    <a:pt x="189" y="383"/>
                    <a:pt x="189" y="383"/>
                  </a:cubicBezTo>
                  <a:cubicBezTo>
                    <a:pt x="187" y="385"/>
                    <a:pt x="186" y="387"/>
                    <a:pt x="185" y="389"/>
                  </a:cubicBezTo>
                  <a:cubicBezTo>
                    <a:pt x="182" y="392"/>
                    <a:pt x="177" y="395"/>
                    <a:pt x="172" y="394"/>
                  </a:cubicBezTo>
                  <a:cubicBezTo>
                    <a:pt x="164" y="395"/>
                    <a:pt x="164" y="407"/>
                    <a:pt x="172" y="407"/>
                  </a:cubicBezTo>
                  <a:cubicBezTo>
                    <a:pt x="171" y="407"/>
                    <a:pt x="170" y="414"/>
                    <a:pt x="169" y="416"/>
                  </a:cubicBezTo>
                  <a:cubicBezTo>
                    <a:pt x="168" y="419"/>
                    <a:pt x="156" y="420"/>
                    <a:pt x="154" y="419"/>
                  </a:cubicBezTo>
                  <a:cubicBezTo>
                    <a:pt x="153" y="419"/>
                    <a:pt x="152" y="419"/>
                    <a:pt x="151" y="419"/>
                  </a:cubicBezTo>
                  <a:cubicBezTo>
                    <a:pt x="148" y="418"/>
                    <a:pt x="144" y="420"/>
                    <a:pt x="144" y="424"/>
                  </a:cubicBezTo>
                  <a:cubicBezTo>
                    <a:pt x="142" y="438"/>
                    <a:pt x="130" y="457"/>
                    <a:pt x="115" y="444"/>
                  </a:cubicBezTo>
                  <a:cubicBezTo>
                    <a:pt x="109" y="439"/>
                    <a:pt x="106" y="431"/>
                    <a:pt x="103" y="424"/>
                  </a:cubicBezTo>
                  <a:cubicBezTo>
                    <a:pt x="108" y="423"/>
                    <a:pt x="110" y="415"/>
                    <a:pt x="103" y="413"/>
                  </a:cubicBezTo>
                  <a:cubicBezTo>
                    <a:pt x="99" y="411"/>
                    <a:pt x="98" y="411"/>
                    <a:pt x="93" y="411"/>
                  </a:cubicBezTo>
                  <a:cubicBezTo>
                    <a:pt x="79" y="411"/>
                    <a:pt x="89" y="397"/>
                    <a:pt x="91" y="393"/>
                  </a:cubicBezTo>
                  <a:cubicBezTo>
                    <a:pt x="92" y="390"/>
                    <a:pt x="92" y="386"/>
                    <a:pt x="89" y="385"/>
                  </a:cubicBezTo>
                  <a:cubicBezTo>
                    <a:pt x="76" y="377"/>
                    <a:pt x="71" y="369"/>
                    <a:pt x="84" y="357"/>
                  </a:cubicBezTo>
                  <a:cubicBezTo>
                    <a:pt x="87" y="355"/>
                    <a:pt x="86" y="350"/>
                    <a:pt x="83" y="348"/>
                  </a:cubicBezTo>
                  <a:cubicBezTo>
                    <a:pt x="76" y="345"/>
                    <a:pt x="72" y="338"/>
                    <a:pt x="73" y="330"/>
                  </a:cubicBezTo>
                  <a:cubicBezTo>
                    <a:pt x="75" y="331"/>
                    <a:pt x="77" y="331"/>
                    <a:pt x="79" y="332"/>
                  </a:cubicBezTo>
                  <a:cubicBezTo>
                    <a:pt x="95" y="338"/>
                    <a:pt x="113" y="336"/>
                    <a:pt x="130" y="339"/>
                  </a:cubicBezTo>
                  <a:cubicBezTo>
                    <a:pt x="142" y="341"/>
                    <a:pt x="157" y="341"/>
                    <a:pt x="168" y="338"/>
                  </a:cubicBezTo>
                  <a:cubicBezTo>
                    <a:pt x="171" y="338"/>
                    <a:pt x="187" y="335"/>
                    <a:pt x="188" y="333"/>
                  </a:cubicBezTo>
                  <a:cubicBezTo>
                    <a:pt x="187" y="335"/>
                    <a:pt x="186" y="338"/>
                    <a:pt x="185" y="340"/>
                  </a:cubicBezTo>
                  <a:cubicBezTo>
                    <a:pt x="183" y="340"/>
                    <a:pt x="182" y="340"/>
                    <a:pt x="180" y="341"/>
                  </a:cubicBezTo>
                  <a:cubicBezTo>
                    <a:pt x="165" y="355"/>
                    <a:pt x="148" y="359"/>
                    <a:pt x="128" y="361"/>
                  </a:cubicBezTo>
                  <a:cubicBezTo>
                    <a:pt x="117" y="363"/>
                    <a:pt x="105" y="363"/>
                    <a:pt x="96" y="371"/>
                  </a:cubicBezTo>
                  <a:cubicBezTo>
                    <a:pt x="94" y="372"/>
                    <a:pt x="96" y="375"/>
                    <a:pt x="98" y="374"/>
                  </a:cubicBezTo>
                  <a:cubicBezTo>
                    <a:pt x="111" y="369"/>
                    <a:pt x="126" y="370"/>
                    <a:pt x="139" y="368"/>
                  </a:cubicBezTo>
                  <a:cubicBezTo>
                    <a:pt x="154" y="365"/>
                    <a:pt x="167" y="361"/>
                    <a:pt x="179" y="353"/>
                  </a:cubicBezTo>
                  <a:cubicBezTo>
                    <a:pt x="179" y="353"/>
                    <a:pt x="179" y="353"/>
                    <a:pt x="179" y="353"/>
                  </a:cubicBezTo>
                  <a:cubicBezTo>
                    <a:pt x="180" y="355"/>
                    <a:pt x="181" y="355"/>
                    <a:pt x="183" y="357"/>
                  </a:cubicBezTo>
                  <a:cubicBezTo>
                    <a:pt x="184" y="358"/>
                    <a:pt x="199" y="369"/>
                    <a:pt x="190" y="372"/>
                  </a:cubicBezTo>
                  <a:close/>
                  <a:moveTo>
                    <a:pt x="176" y="321"/>
                  </a:moveTo>
                  <a:cubicBezTo>
                    <a:pt x="176" y="322"/>
                    <a:pt x="176" y="322"/>
                    <a:pt x="176" y="323"/>
                  </a:cubicBezTo>
                  <a:cubicBezTo>
                    <a:pt x="168" y="325"/>
                    <a:pt x="160" y="326"/>
                    <a:pt x="152" y="326"/>
                  </a:cubicBezTo>
                  <a:cubicBezTo>
                    <a:pt x="157" y="303"/>
                    <a:pt x="158" y="278"/>
                    <a:pt x="159" y="254"/>
                  </a:cubicBezTo>
                  <a:cubicBezTo>
                    <a:pt x="161" y="219"/>
                    <a:pt x="174" y="184"/>
                    <a:pt x="168" y="150"/>
                  </a:cubicBezTo>
                  <a:cubicBezTo>
                    <a:pt x="168" y="148"/>
                    <a:pt x="166" y="149"/>
                    <a:pt x="166" y="150"/>
                  </a:cubicBezTo>
                  <a:cubicBezTo>
                    <a:pt x="162" y="185"/>
                    <a:pt x="154" y="219"/>
                    <a:pt x="151" y="254"/>
                  </a:cubicBezTo>
                  <a:cubicBezTo>
                    <a:pt x="150" y="276"/>
                    <a:pt x="147" y="298"/>
                    <a:pt x="145" y="319"/>
                  </a:cubicBezTo>
                  <a:cubicBezTo>
                    <a:pt x="145" y="322"/>
                    <a:pt x="144" y="324"/>
                    <a:pt x="144" y="326"/>
                  </a:cubicBezTo>
                  <a:cubicBezTo>
                    <a:pt x="135" y="326"/>
                    <a:pt x="126" y="325"/>
                    <a:pt x="117" y="324"/>
                  </a:cubicBezTo>
                  <a:cubicBezTo>
                    <a:pt x="117" y="324"/>
                    <a:pt x="116" y="323"/>
                    <a:pt x="116" y="322"/>
                  </a:cubicBezTo>
                  <a:cubicBezTo>
                    <a:pt x="115" y="321"/>
                    <a:pt x="113" y="321"/>
                    <a:pt x="112" y="322"/>
                  </a:cubicBezTo>
                  <a:cubicBezTo>
                    <a:pt x="117" y="312"/>
                    <a:pt x="111" y="299"/>
                    <a:pt x="111" y="288"/>
                  </a:cubicBezTo>
                  <a:cubicBezTo>
                    <a:pt x="110" y="275"/>
                    <a:pt x="111" y="262"/>
                    <a:pt x="111" y="249"/>
                  </a:cubicBezTo>
                  <a:cubicBezTo>
                    <a:pt x="112" y="219"/>
                    <a:pt x="109" y="189"/>
                    <a:pt x="105" y="159"/>
                  </a:cubicBezTo>
                  <a:cubicBezTo>
                    <a:pt x="105" y="157"/>
                    <a:pt x="101" y="157"/>
                    <a:pt x="101" y="159"/>
                  </a:cubicBezTo>
                  <a:cubicBezTo>
                    <a:pt x="103" y="192"/>
                    <a:pt x="106" y="225"/>
                    <a:pt x="106" y="258"/>
                  </a:cubicBezTo>
                  <a:cubicBezTo>
                    <a:pt x="105" y="280"/>
                    <a:pt x="104" y="302"/>
                    <a:pt x="110" y="324"/>
                  </a:cubicBezTo>
                  <a:cubicBezTo>
                    <a:pt x="104" y="324"/>
                    <a:pt x="99" y="323"/>
                    <a:pt x="94" y="324"/>
                  </a:cubicBezTo>
                  <a:cubicBezTo>
                    <a:pt x="94" y="324"/>
                    <a:pt x="91" y="323"/>
                    <a:pt x="87" y="323"/>
                  </a:cubicBezTo>
                  <a:cubicBezTo>
                    <a:pt x="88" y="323"/>
                    <a:pt x="89" y="322"/>
                    <a:pt x="89" y="321"/>
                  </a:cubicBezTo>
                  <a:cubicBezTo>
                    <a:pt x="95" y="266"/>
                    <a:pt x="69" y="237"/>
                    <a:pt x="40" y="194"/>
                  </a:cubicBezTo>
                  <a:cubicBezTo>
                    <a:pt x="17" y="160"/>
                    <a:pt x="4" y="112"/>
                    <a:pt x="24" y="73"/>
                  </a:cubicBezTo>
                  <a:cubicBezTo>
                    <a:pt x="42" y="41"/>
                    <a:pt x="76" y="23"/>
                    <a:pt x="110" y="16"/>
                  </a:cubicBezTo>
                  <a:cubicBezTo>
                    <a:pt x="156" y="7"/>
                    <a:pt x="195" y="26"/>
                    <a:pt x="229" y="54"/>
                  </a:cubicBezTo>
                  <a:cubicBezTo>
                    <a:pt x="266" y="84"/>
                    <a:pt x="259" y="142"/>
                    <a:pt x="237" y="178"/>
                  </a:cubicBezTo>
                  <a:cubicBezTo>
                    <a:pt x="223" y="202"/>
                    <a:pt x="201" y="221"/>
                    <a:pt x="191" y="247"/>
                  </a:cubicBezTo>
                  <a:cubicBezTo>
                    <a:pt x="181" y="271"/>
                    <a:pt x="177" y="295"/>
                    <a:pt x="176" y="3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
              <a:extLst>
                <a:ext uri="{FF2B5EF4-FFF2-40B4-BE49-F238E27FC236}">
                  <a16:creationId xmlns="" xmlns:a16="http://schemas.microsoft.com/office/drawing/2014/main" id="{B789A43A-4848-4034-9058-BFCBAE09C12E}"/>
                </a:ext>
              </a:extLst>
            </p:cNvPr>
            <p:cNvSpPr>
              <a:spLocks/>
            </p:cNvSpPr>
            <p:nvPr/>
          </p:nvSpPr>
          <p:spPr bwMode="auto">
            <a:xfrm>
              <a:off x="3685" y="2041"/>
              <a:ext cx="316" cy="104"/>
            </a:xfrm>
            <a:custGeom>
              <a:avLst/>
              <a:gdLst>
                <a:gd name="T0" fmla="*/ 114 w 118"/>
                <a:gd name="T1" fmla="*/ 19 h 39"/>
                <a:gd name="T2" fmla="*/ 101 w 118"/>
                <a:gd name="T3" fmla="*/ 8 h 39"/>
                <a:gd name="T4" fmla="*/ 96 w 118"/>
                <a:gd name="T5" fmla="*/ 8 h 39"/>
                <a:gd name="T6" fmla="*/ 89 w 118"/>
                <a:gd name="T7" fmla="*/ 16 h 39"/>
                <a:gd name="T8" fmla="*/ 88 w 118"/>
                <a:gd name="T9" fmla="*/ 11 h 39"/>
                <a:gd name="T10" fmla="*/ 81 w 118"/>
                <a:gd name="T11" fmla="*/ 8 h 39"/>
                <a:gd name="T12" fmla="*/ 71 w 118"/>
                <a:gd name="T13" fmla="*/ 18 h 39"/>
                <a:gd name="T14" fmla="*/ 72 w 118"/>
                <a:gd name="T15" fmla="*/ 11 h 39"/>
                <a:gd name="T16" fmla="*/ 65 w 118"/>
                <a:gd name="T17" fmla="*/ 7 h 39"/>
                <a:gd name="T18" fmla="*/ 54 w 118"/>
                <a:gd name="T19" fmla="*/ 19 h 39"/>
                <a:gd name="T20" fmla="*/ 51 w 118"/>
                <a:gd name="T21" fmla="*/ 6 h 39"/>
                <a:gd name="T22" fmla="*/ 43 w 118"/>
                <a:gd name="T23" fmla="*/ 5 h 39"/>
                <a:gd name="T24" fmla="*/ 41 w 118"/>
                <a:gd name="T25" fmla="*/ 11 h 39"/>
                <a:gd name="T26" fmla="*/ 40 w 118"/>
                <a:gd name="T27" fmla="*/ 15 h 39"/>
                <a:gd name="T28" fmla="*/ 28 w 118"/>
                <a:gd name="T29" fmla="*/ 11 h 39"/>
                <a:gd name="T30" fmla="*/ 21 w 118"/>
                <a:gd name="T31" fmla="*/ 10 h 39"/>
                <a:gd name="T32" fmla="*/ 8 w 118"/>
                <a:gd name="T33" fmla="*/ 16 h 39"/>
                <a:gd name="T34" fmla="*/ 9 w 118"/>
                <a:gd name="T35" fmla="*/ 15 h 39"/>
                <a:gd name="T36" fmla="*/ 9 w 118"/>
                <a:gd name="T37" fmla="*/ 14 h 39"/>
                <a:gd name="T38" fmla="*/ 5 w 118"/>
                <a:gd name="T39" fmla="*/ 13 h 39"/>
                <a:gd name="T40" fmla="*/ 13 w 118"/>
                <a:gd name="T41" fmla="*/ 33 h 39"/>
                <a:gd name="T42" fmla="*/ 18 w 118"/>
                <a:gd name="T43" fmla="*/ 32 h 39"/>
                <a:gd name="T44" fmla="*/ 23 w 118"/>
                <a:gd name="T45" fmla="*/ 24 h 39"/>
                <a:gd name="T46" fmla="*/ 36 w 118"/>
                <a:gd name="T47" fmla="*/ 34 h 39"/>
                <a:gd name="T48" fmla="*/ 46 w 118"/>
                <a:gd name="T49" fmla="*/ 26 h 39"/>
                <a:gd name="T50" fmla="*/ 50 w 118"/>
                <a:gd name="T51" fmla="*/ 31 h 39"/>
                <a:gd name="T52" fmla="*/ 58 w 118"/>
                <a:gd name="T53" fmla="*/ 30 h 39"/>
                <a:gd name="T54" fmla="*/ 63 w 118"/>
                <a:gd name="T55" fmla="*/ 24 h 39"/>
                <a:gd name="T56" fmla="*/ 63 w 118"/>
                <a:gd name="T57" fmla="*/ 27 h 39"/>
                <a:gd name="T58" fmla="*/ 70 w 118"/>
                <a:gd name="T59" fmla="*/ 30 h 39"/>
                <a:gd name="T60" fmla="*/ 81 w 118"/>
                <a:gd name="T61" fmla="*/ 21 h 39"/>
                <a:gd name="T62" fmla="*/ 83 w 118"/>
                <a:gd name="T63" fmla="*/ 27 h 39"/>
                <a:gd name="T64" fmla="*/ 89 w 118"/>
                <a:gd name="T65" fmla="*/ 29 h 39"/>
                <a:gd name="T66" fmla="*/ 108 w 118"/>
                <a:gd name="T67" fmla="*/ 25 h 39"/>
                <a:gd name="T68" fmla="*/ 114 w 118"/>
                <a:gd name="T69"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 h="39">
                  <a:moveTo>
                    <a:pt x="114" y="19"/>
                  </a:moveTo>
                  <a:cubicBezTo>
                    <a:pt x="110" y="14"/>
                    <a:pt x="106" y="10"/>
                    <a:pt x="101" y="8"/>
                  </a:cubicBezTo>
                  <a:cubicBezTo>
                    <a:pt x="99" y="7"/>
                    <a:pt x="97" y="7"/>
                    <a:pt x="96" y="8"/>
                  </a:cubicBezTo>
                  <a:cubicBezTo>
                    <a:pt x="94" y="11"/>
                    <a:pt x="91" y="14"/>
                    <a:pt x="89" y="16"/>
                  </a:cubicBezTo>
                  <a:cubicBezTo>
                    <a:pt x="89" y="15"/>
                    <a:pt x="88" y="13"/>
                    <a:pt x="88" y="11"/>
                  </a:cubicBezTo>
                  <a:cubicBezTo>
                    <a:pt x="88" y="7"/>
                    <a:pt x="83" y="5"/>
                    <a:pt x="81" y="8"/>
                  </a:cubicBezTo>
                  <a:cubicBezTo>
                    <a:pt x="77" y="11"/>
                    <a:pt x="74" y="15"/>
                    <a:pt x="71" y="18"/>
                  </a:cubicBezTo>
                  <a:cubicBezTo>
                    <a:pt x="71" y="16"/>
                    <a:pt x="71" y="13"/>
                    <a:pt x="72" y="11"/>
                  </a:cubicBezTo>
                  <a:cubicBezTo>
                    <a:pt x="72" y="8"/>
                    <a:pt x="68" y="6"/>
                    <a:pt x="65" y="7"/>
                  </a:cubicBezTo>
                  <a:cubicBezTo>
                    <a:pt x="61" y="11"/>
                    <a:pt x="57" y="14"/>
                    <a:pt x="54" y="19"/>
                  </a:cubicBezTo>
                  <a:cubicBezTo>
                    <a:pt x="52" y="15"/>
                    <a:pt x="51" y="10"/>
                    <a:pt x="51" y="6"/>
                  </a:cubicBezTo>
                  <a:cubicBezTo>
                    <a:pt x="51" y="1"/>
                    <a:pt x="44" y="0"/>
                    <a:pt x="43" y="5"/>
                  </a:cubicBezTo>
                  <a:cubicBezTo>
                    <a:pt x="43" y="7"/>
                    <a:pt x="42" y="9"/>
                    <a:pt x="41" y="11"/>
                  </a:cubicBezTo>
                  <a:cubicBezTo>
                    <a:pt x="41" y="13"/>
                    <a:pt x="41" y="14"/>
                    <a:pt x="40" y="15"/>
                  </a:cubicBezTo>
                  <a:cubicBezTo>
                    <a:pt x="38" y="25"/>
                    <a:pt x="34" y="24"/>
                    <a:pt x="28" y="11"/>
                  </a:cubicBezTo>
                  <a:cubicBezTo>
                    <a:pt x="27" y="7"/>
                    <a:pt x="22" y="6"/>
                    <a:pt x="21" y="10"/>
                  </a:cubicBezTo>
                  <a:cubicBezTo>
                    <a:pt x="9" y="39"/>
                    <a:pt x="16" y="12"/>
                    <a:pt x="8" y="16"/>
                  </a:cubicBezTo>
                  <a:cubicBezTo>
                    <a:pt x="9" y="16"/>
                    <a:pt x="9" y="15"/>
                    <a:pt x="9" y="15"/>
                  </a:cubicBezTo>
                  <a:cubicBezTo>
                    <a:pt x="9" y="15"/>
                    <a:pt x="9" y="14"/>
                    <a:pt x="9" y="14"/>
                  </a:cubicBezTo>
                  <a:cubicBezTo>
                    <a:pt x="9" y="12"/>
                    <a:pt x="6" y="12"/>
                    <a:pt x="5" y="13"/>
                  </a:cubicBezTo>
                  <a:cubicBezTo>
                    <a:pt x="0" y="19"/>
                    <a:pt x="7" y="30"/>
                    <a:pt x="13" y="33"/>
                  </a:cubicBezTo>
                  <a:cubicBezTo>
                    <a:pt x="14" y="35"/>
                    <a:pt x="17" y="34"/>
                    <a:pt x="18" y="32"/>
                  </a:cubicBezTo>
                  <a:cubicBezTo>
                    <a:pt x="20" y="29"/>
                    <a:pt x="21" y="27"/>
                    <a:pt x="23" y="24"/>
                  </a:cubicBezTo>
                  <a:cubicBezTo>
                    <a:pt x="25" y="31"/>
                    <a:pt x="28" y="36"/>
                    <a:pt x="36" y="34"/>
                  </a:cubicBezTo>
                  <a:cubicBezTo>
                    <a:pt x="41" y="33"/>
                    <a:pt x="44" y="30"/>
                    <a:pt x="46" y="26"/>
                  </a:cubicBezTo>
                  <a:cubicBezTo>
                    <a:pt x="47" y="28"/>
                    <a:pt x="48" y="29"/>
                    <a:pt x="50" y="31"/>
                  </a:cubicBezTo>
                  <a:cubicBezTo>
                    <a:pt x="53" y="33"/>
                    <a:pt x="56" y="33"/>
                    <a:pt x="58" y="30"/>
                  </a:cubicBezTo>
                  <a:cubicBezTo>
                    <a:pt x="60" y="28"/>
                    <a:pt x="61" y="26"/>
                    <a:pt x="63" y="24"/>
                  </a:cubicBezTo>
                  <a:cubicBezTo>
                    <a:pt x="63" y="25"/>
                    <a:pt x="63" y="26"/>
                    <a:pt x="63" y="27"/>
                  </a:cubicBezTo>
                  <a:cubicBezTo>
                    <a:pt x="64" y="30"/>
                    <a:pt x="67" y="31"/>
                    <a:pt x="70" y="30"/>
                  </a:cubicBezTo>
                  <a:cubicBezTo>
                    <a:pt x="74" y="27"/>
                    <a:pt x="77" y="24"/>
                    <a:pt x="81" y="21"/>
                  </a:cubicBezTo>
                  <a:cubicBezTo>
                    <a:pt x="81" y="23"/>
                    <a:pt x="82" y="25"/>
                    <a:pt x="83" y="27"/>
                  </a:cubicBezTo>
                  <a:cubicBezTo>
                    <a:pt x="83" y="29"/>
                    <a:pt x="87" y="30"/>
                    <a:pt x="89" y="29"/>
                  </a:cubicBezTo>
                  <a:cubicBezTo>
                    <a:pt x="96" y="23"/>
                    <a:pt x="100" y="16"/>
                    <a:pt x="108" y="25"/>
                  </a:cubicBezTo>
                  <a:cubicBezTo>
                    <a:pt x="111" y="30"/>
                    <a:pt x="118" y="23"/>
                    <a:pt x="1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7">
              <a:extLst>
                <a:ext uri="{FF2B5EF4-FFF2-40B4-BE49-F238E27FC236}">
                  <a16:creationId xmlns="" xmlns:a16="http://schemas.microsoft.com/office/drawing/2014/main" id="{E9481D04-A92F-4373-8E66-3E24EC22F1D6}"/>
                </a:ext>
              </a:extLst>
            </p:cNvPr>
            <p:cNvSpPr>
              <a:spLocks noEditPoints="1"/>
            </p:cNvSpPr>
            <p:nvPr/>
          </p:nvSpPr>
          <p:spPr bwMode="auto">
            <a:xfrm>
              <a:off x="3361" y="2384"/>
              <a:ext cx="160" cy="150"/>
            </a:xfrm>
            <a:custGeom>
              <a:avLst/>
              <a:gdLst>
                <a:gd name="T0" fmla="*/ 49 w 60"/>
                <a:gd name="T1" fmla="*/ 4 h 56"/>
                <a:gd name="T2" fmla="*/ 45 w 60"/>
                <a:gd name="T3" fmla="*/ 10 h 56"/>
                <a:gd name="T4" fmla="*/ 35 w 60"/>
                <a:gd name="T5" fmla="*/ 15 h 56"/>
                <a:gd name="T6" fmla="*/ 18 w 60"/>
                <a:gd name="T7" fmla="*/ 23 h 56"/>
                <a:gd name="T8" fmla="*/ 3 w 60"/>
                <a:gd name="T9" fmla="*/ 45 h 56"/>
                <a:gd name="T10" fmla="*/ 26 w 60"/>
                <a:gd name="T11" fmla="*/ 46 h 56"/>
                <a:gd name="T12" fmla="*/ 56 w 60"/>
                <a:gd name="T13" fmla="*/ 9 h 56"/>
                <a:gd name="T14" fmla="*/ 49 w 60"/>
                <a:gd name="T15" fmla="*/ 4 h 56"/>
                <a:gd name="T16" fmla="*/ 27 w 60"/>
                <a:gd name="T17" fmla="*/ 32 h 56"/>
                <a:gd name="T18" fmla="*/ 18 w 60"/>
                <a:gd name="T19" fmla="*/ 41 h 56"/>
                <a:gd name="T20" fmla="*/ 11 w 60"/>
                <a:gd name="T21" fmla="*/ 41 h 56"/>
                <a:gd name="T22" fmla="*/ 15 w 60"/>
                <a:gd name="T23" fmla="*/ 35 h 56"/>
                <a:gd name="T24" fmla="*/ 34 w 60"/>
                <a:gd name="T25" fmla="*/ 25 h 56"/>
                <a:gd name="T26" fmla="*/ 27 w 60"/>
                <a:gd name="T2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56">
                  <a:moveTo>
                    <a:pt x="49" y="4"/>
                  </a:moveTo>
                  <a:cubicBezTo>
                    <a:pt x="48" y="6"/>
                    <a:pt x="46" y="8"/>
                    <a:pt x="45" y="10"/>
                  </a:cubicBezTo>
                  <a:cubicBezTo>
                    <a:pt x="42" y="12"/>
                    <a:pt x="39" y="14"/>
                    <a:pt x="35" y="15"/>
                  </a:cubicBezTo>
                  <a:cubicBezTo>
                    <a:pt x="30" y="18"/>
                    <a:pt x="24" y="20"/>
                    <a:pt x="18" y="23"/>
                  </a:cubicBezTo>
                  <a:cubicBezTo>
                    <a:pt x="10" y="26"/>
                    <a:pt x="0" y="35"/>
                    <a:pt x="3" y="45"/>
                  </a:cubicBezTo>
                  <a:cubicBezTo>
                    <a:pt x="6" y="56"/>
                    <a:pt x="21" y="51"/>
                    <a:pt x="26" y="46"/>
                  </a:cubicBezTo>
                  <a:cubicBezTo>
                    <a:pt x="37" y="34"/>
                    <a:pt x="47" y="22"/>
                    <a:pt x="56" y="9"/>
                  </a:cubicBezTo>
                  <a:cubicBezTo>
                    <a:pt x="60" y="4"/>
                    <a:pt x="52" y="0"/>
                    <a:pt x="49" y="4"/>
                  </a:cubicBezTo>
                  <a:close/>
                  <a:moveTo>
                    <a:pt x="27" y="32"/>
                  </a:moveTo>
                  <a:cubicBezTo>
                    <a:pt x="24" y="34"/>
                    <a:pt x="21" y="38"/>
                    <a:pt x="18" y="41"/>
                  </a:cubicBezTo>
                  <a:cubicBezTo>
                    <a:pt x="18" y="41"/>
                    <a:pt x="11" y="45"/>
                    <a:pt x="11" y="41"/>
                  </a:cubicBezTo>
                  <a:cubicBezTo>
                    <a:pt x="12" y="39"/>
                    <a:pt x="13" y="37"/>
                    <a:pt x="15" y="35"/>
                  </a:cubicBezTo>
                  <a:cubicBezTo>
                    <a:pt x="19" y="30"/>
                    <a:pt x="27" y="27"/>
                    <a:pt x="34" y="25"/>
                  </a:cubicBezTo>
                  <a:cubicBezTo>
                    <a:pt x="31" y="27"/>
                    <a:pt x="29" y="30"/>
                    <a:pt x="2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8">
              <a:extLst>
                <a:ext uri="{FF2B5EF4-FFF2-40B4-BE49-F238E27FC236}">
                  <a16:creationId xmlns="" xmlns:a16="http://schemas.microsoft.com/office/drawing/2014/main" id="{FAA20244-7603-461C-8C9A-7568BCCA3F07}"/>
                </a:ext>
              </a:extLst>
            </p:cNvPr>
            <p:cNvSpPr>
              <a:spLocks noEditPoints="1"/>
            </p:cNvSpPr>
            <p:nvPr/>
          </p:nvSpPr>
          <p:spPr bwMode="auto">
            <a:xfrm>
              <a:off x="3171" y="2159"/>
              <a:ext cx="187" cy="112"/>
            </a:xfrm>
            <a:custGeom>
              <a:avLst/>
              <a:gdLst>
                <a:gd name="T0" fmla="*/ 66 w 70"/>
                <a:gd name="T1" fmla="*/ 3 h 42"/>
                <a:gd name="T2" fmla="*/ 65 w 70"/>
                <a:gd name="T3" fmla="*/ 4 h 42"/>
                <a:gd name="T4" fmla="*/ 59 w 70"/>
                <a:gd name="T5" fmla="*/ 1 h 42"/>
                <a:gd name="T6" fmla="*/ 53 w 70"/>
                <a:gd name="T7" fmla="*/ 6 h 42"/>
                <a:gd name="T8" fmla="*/ 3 w 70"/>
                <a:gd name="T9" fmla="*/ 33 h 42"/>
                <a:gd name="T10" fmla="*/ 25 w 70"/>
                <a:gd name="T11" fmla="*/ 36 h 42"/>
                <a:gd name="T12" fmla="*/ 64 w 70"/>
                <a:gd name="T13" fmla="*/ 9 h 42"/>
                <a:gd name="T14" fmla="*/ 64 w 70"/>
                <a:gd name="T15" fmla="*/ 8 h 42"/>
                <a:gd name="T16" fmla="*/ 67 w 70"/>
                <a:gd name="T17" fmla="*/ 7 h 42"/>
                <a:gd name="T18" fmla="*/ 66 w 70"/>
                <a:gd name="T19" fmla="*/ 3 h 42"/>
                <a:gd name="T20" fmla="*/ 13 w 70"/>
                <a:gd name="T21" fmla="*/ 31 h 42"/>
                <a:gd name="T22" fmla="*/ 17 w 70"/>
                <a:gd name="T23" fmla="*/ 25 h 42"/>
                <a:gd name="T24" fmla="*/ 25 w 70"/>
                <a:gd name="T25" fmla="*/ 21 h 42"/>
                <a:gd name="T26" fmla="*/ 39 w 70"/>
                <a:gd name="T27" fmla="*/ 17 h 42"/>
                <a:gd name="T28" fmla="*/ 41 w 70"/>
                <a:gd name="T29" fmla="*/ 16 h 42"/>
                <a:gd name="T30" fmla="*/ 13 w 70"/>
                <a:gd name="T3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42">
                  <a:moveTo>
                    <a:pt x="66" y="3"/>
                  </a:moveTo>
                  <a:cubicBezTo>
                    <a:pt x="66" y="3"/>
                    <a:pt x="66" y="3"/>
                    <a:pt x="65" y="4"/>
                  </a:cubicBezTo>
                  <a:cubicBezTo>
                    <a:pt x="64" y="2"/>
                    <a:pt x="62" y="0"/>
                    <a:pt x="59" y="1"/>
                  </a:cubicBezTo>
                  <a:cubicBezTo>
                    <a:pt x="57" y="3"/>
                    <a:pt x="55" y="4"/>
                    <a:pt x="53" y="6"/>
                  </a:cubicBezTo>
                  <a:cubicBezTo>
                    <a:pt x="32" y="9"/>
                    <a:pt x="0" y="15"/>
                    <a:pt x="3" y="33"/>
                  </a:cubicBezTo>
                  <a:cubicBezTo>
                    <a:pt x="5" y="42"/>
                    <a:pt x="20" y="38"/>
                    <a:pt x="25" y="36"/>
                  </a:cubicBezTo>
                  <a:cubicBezTo>
                    <a:pt x="39" y="29"/>
                    <a:pt x="50" y="16"/>
                    <a:pt x="64" y="9"/>
                  </a:cubicBezTo>
                  <a:cubicBezTo>
                    <a:pt x="64" y="8"/>
                    <a:pt x="64" y="8"/>
                    <a:pt x="64" y="8"/>
                  </a:cubicBezTo>
                  <a:cubicBezTo>
                    <a:pt x="65" y="8"/>
                    <a:pt x="66" y="7"/>
                    <a:pt x="67" y="7"/>
                  </a:cubicBezTo>
                  <a:cubicBezTo>
                    <a:pt x="70" y="6"/>
                    <a:pt x="69" y="3"/>
                    <a:pt x="66" y="3"/>
                  </a:cubicBezTo>
                  <a:close/>
                  <a:moveTo>
                    <a:pt x="13" y="31"/>
                  </a:moveTo>
                  <a:cubicBezTo>
                    <a:pt x="12" y="28"/>
                    <a:pt x="14" y="25"/>
                    <a:pt x="17" y="25"/>
                  </a:cubicBezTo>
                  <a:cubicBezTo>
                    <a:pt x="20" y="23"/>
                    <a:pt x="23" y="22"/>
                    <a:pt x="25" y="21"/>
                  </a:cubicBezTo>
                  <a:cubicBezTo>
                    <a:pt x="30" y="19"/>
                    <a:pt x="34" y="18"/>
                    <a:pt x="39" y="17"/>
                  </a:cubicBezTo>
                  <a:cubicBezTo>
                    <a:pt x="39" y="16"/>
                    <a:pt x="40" y="16"/>
                    <a:pt x="41" y="16"/>
                  </a:cubicBezTo>
                  <a:cubicBezTo>
                    <a:pt x="32" y="23"/>
                    <a:pt x="24" y="30"/>
                    <a:pt x="1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9">
              <a:extLst>
                <a:ext uri="{FF2B5EF4-FFF2-40B4-BE49-F238E27FC236}">
                  <a16:creationId xmlns="" xmlns:a16="http://schemas.microsoft.com/office/drawing/2014/main" id="{01618ED9-806C-46B2-95FD-6323085D364C}"/>
                </a:ext>
              </a:extLst>
            </p:cNvPr>
            <p:cNvSpPr>
              <a:spLocks noEditPoints="1"/>
            </p:cNvSpPr>
            <p:nvPr/>
          </p:nvSpPr>
          <p:spPr bwMode="auto">
            <a:xfrm>
              <a:off x="3120" y="1965"/>
              <a:ext cx="211" cy="110"/>
            </a:xfrm>
            <a:custGeom>
              <a:avLst/>
              <a:gdLst>
                <a:gd name="T0" fmla="*/ 77 w 79"/>
                <a:gd name="T1" fmla="*/ 35 h 41"/>
                <a:gd name="T2" fmla="*/ 74 w 79"/>
                <a:gd name="T3" fmla="*/ 33 h 41"/>
                <a:gd name="T4" fmla="*/ 72 w 79"/>
                <a:gd name="T5" fmla="*/ 32 h 41"/>
                <a:gd name="T6" fmla="*/ 43 w 79"/>
                <a:gd name="T7" fmla="*/ 10 h 41"/>
                <a:gd name="T8" fmla="*/ 5 w 79"/>
                <a:gd name="T9" fmla="*/ 3 h 41"/>
                <a:gd name="T10" fmla="*/ 1 w 79"/>
                <a:gd name="T11" fmla="*/ 9 h 41"/>
                <a:gd name="T12" fmla="*/ 32 w 79"/>
                <a:gd name="T13" fmla="*/ 34 h 41"/>
                <a:gd name="T14" fmla="*/ 67 w 79"/>
                <a:gd name="T15" fmla="*/ 40 h 41"/>
                <a:gd name="T16" fmla="*/ 71 w 79"/>
                <a:gd name="T17" fmla="*/ 41 h 41"/>
                <a:gd name="T18" fmla="*/ 74 w 79"/>
                <a:gd name="T19" fmla="*/ 39 h 41"/>
                <a:gd name="T20" fmla="*/ 77 w 79"/>
                <a:gd name="T21" fmla="*/ 38 h 41"/>
                <a:gd name="T22" fmla="*/ 77 w 79"/>
                <a:gd name="T23" fmla="*/ 35 h 41"/>
                <a:gd name="T24" fmla="*/ 13 w 79"/>
                <a:gd name="T25" fmla="*/ 12 h 41"/>
                <a:gd name="T26" fmla="*/ 50 w 79"/>
                <a:gd name="T27" fmla="*/ 27 h 41"/>
                <a:gd name="T28" fmla="*/ 51 w 79"/>
                <a:gd name="T29" fmla="*/ 28 h 41"/>
                <a:gd name="T30" fmla="*/ 13 w 79"/>
                <a:gd name="T31"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41">
                  <a:moveTo>
                    <a:pt x="77" y="35"/>
                  </a:moveTo>
                  <a:cubicBezTo>
                    <a:pt x="76" y="34"/>
                    <a:pt x="75" y="34"/>
                    <a:pt x="74" y="33"/>
                  </a:cubicBezTo>
                  <a:cubicBezTo>
                    <a:pt x="73" y="33"/>
                    <a:pt x="73" y="33"/>
                    <a:pt x="72" y="32"/>
                  </a:cubicBezTo>
                  <a:cubicBezTo>
                    <a:pt x="60" y="30"/>
                    <a:pt x="53" y="16"/>
                    <a:pt x="43" y="10"/>
                  </a:cubicBezTo>
                  <a:cubicBezTo>
                    <a:pt x="31" y="3"/>
                    <a:pt x="17" y="0"/>
                    <a:pt x="5" y="3"/>
                  </a:cubicBezTo>
                  <a:cubicBezTo>
                    <a:pt x="2" y="4"/>
                    <a:pt x="0" y="7"/>
                    <a:pt x="1" y="9"/>
                  </a:cubicBezTo>
                  <a:cubicBezTo>
                    <a:pt x="5" y="23"/>
                    <a:pt x="19" y="29"/>
                    <a:pt x="32" y="34"/>
                  </a:cubicBezTo>
                  <a:cubicBezTo>
                    <a:pt x="41" y="37"/>
                    <a:pt x="55" y="41"/>
                    <a:pt x="67" y="40"/>
                  </a:cubicBezTo>
                  <a:cubicBezTo>
                    <a:pt x="68" y="40"/>
                    <a:pt x="70" y="40"/>
                    <a:pt x="71" y="41"/>
                  </a:cubicBezTo>
                  <a:cubicBezTo>
                    <a:pt x="72" y="41"/>
                    <a:pt x="74" y="40"/>
                    <a:pt x="74" y="39"/>
                  </a:cubicBezTo>
                  <a:cubicBezTo>
                    <a:pt x="75" y="38"/>
                    <a:pt x="76" y="38"/>
                    <a:pt x="77" y="38"/>
                  </a:cubicBezTo>
                  <a:cubicBezTo>
                    <a:pt x="78" y="37"/>
                    <a:pt x="79" y="36"/>
                    <a:pt x="77" y="35"/>
                  </a:cubicBezTo>
                  <a:close/>
                  <a:moveTo>
                    <a:pt x="13" y="12"/>
                  </a:moveTo>
                  <a:cubicBezTo>
                    <a:pt x="27" y="11"/>
                    <a:pt x="41" y="17"/>
                    <a:pt x="50" y="27"/>
                  </a:cubicBezTo>
                  <a:cubicBezTo>
                    <a:pt x="50" y="27"/>
                    <a:pt x="51" y="28"/>
                    <a:pt x="51" y="28"/>
                  </a:cubicBezTo>
                  <a:cubicBezTo>
                    <a:pt x="36" y="26"/>
                    <a:pt x="20" y="23"/>
                    <a:pt x="1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0">
              <a:extLst>
                <a:ext uri="{FF2B5EF4-FFF2-40B4-BE49-F238E27FC236}">
                  <a16:creationId xmlns="" xmlns:a16="http://schemas.microsoft.com/office/drawing/2014/main" id="{6BE0D196-0B44-4F3B-96AD-5E27497EDC6B}"/>
                </a:ext>
              </a:extLst>
            </p:cNvPr>
            <p:cNvSpPr>
              <a:spLocks noEditPoints="1"/>
            </p:cNvSpPr>
            <p:nvPr/>
          </p:nvSpPr>
          <p:spPr bwMode="auto">
            <a:xfrm>
              <a:off x="3211" y="1617"/>
              <a:ext cx="174" cy="185"/>
            </a:xfrm>
            <a:custGeom>
              <a:avLst/>
              <a:gdLst>
                <a:gd name="T0" fmla="*/ 41 w 65"/>
                <a:gd name="T1" fmla="*/ 23 h 69"/>
                <a:gd name="T2" fmla="*/ 3 w 65"/>
                <a:gd name="T3" fmla="*/ 5 h 69"/>
                <a:gd name="T4" fmla="*/ 1 w 65"/>
                <a:gd name="T5" fmla="*/ 10 h 69"/>
                <a:gd name="T6" fmla="*/ 29 w 65"/>
                <a:gd name="T7" fmla="*/ 47 h 69"/>
                <a:gd name="T8" fmla="*/ 58 w 65"/>
                <a:gd name="T9" fmla="*/ 66 h 69"/>
                <a:gd name="T10" fmla="*/ 65 w 65"/>
                <a:gd name="T11" fmla="*/ 65 h 69"/>
                <a:gd name="T12" fmla="*/ 41 w 65"/>
                <a:gd name="T13" fmla="*/ 23 h 69"/>
                <a:gd name="T14" fmla="*/ 9 w 65"/>
                <a:gd name="T15" fmla="*/ 12 h 69"/>
                <a:gd name="T16" fmla="*/ 38 w 65"/>
                <a:gd name="T17" fmla="*/ 30 h 69"/>
                <a:gd name="T18" fmla="*/ 57 w 65"/>
                <a:gd name="T19" fmla="*/ 59 h 69"/>
                <a:gd name="T20" fmla="*/ 32 w 65"/>
                <a:gd name="T21" fmla="*/ 39 h 69"/>
                <a:gd name="T22" fmla="*/ 9 w 65"/>
                <a:gd name="T23" fmla="*/ 1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9">
                  <a:moveTo>
                    <a:pt x="41" y="23"/>
                  </a:moveTo>
                  <a:cubicBezTo>
                    <a:pt x="32" y="11"/>
                    <a:pt x="20" y="0"/>
                    <a:pt x="3" y="5"/>
                  </a:cubicBezTo>
                  <a:cubicBezTo>
                    <a:pt x="1" y="6"/>
                    <a:pt x="0" y="8"/>
                    <a:pt x="1" y="10"/>
                  </a:cubicBezTo>
                  <a:cubicBezTo>
                    <a:pt x="3" y="26"/>
                    <a:pt x="17" y="37"/>
                    <a:pt x="29" y="47"/>
                  </a:cubicBezTo>
                  <a:cubicBezTo>
                    <a:pt x="37" y="54"/>
                    <a:pt x="47" y="66"/>
                    <a:pt x="58" y="66"/>
                  </a:cubicBezTo>
                  <a:cubicBezTo>
                    <a:pt x="60" y="69"/>
                    <a:pt x="65" y="68"/>
                    <a:pt x="65" y="65"/>
                  </a:cubicBezTo>
                  <a:cubicBezTo>
                    <a:pt x="63" y="50"/>
                    <a:pt x="50" y="35"/>
                    <a:pt x="41" y="23"/>
                  </a:cubicBezTo>
                  <a:close/>
                  <a:moveTo>
                    <a:pt x="9" y="12"/>
                  </a:moveTo>
                  <a:cubicBezTo>
                    <a:pt x="22" y="9"/>
                    <a:pt x="31" y="20"/>
                    <a:pt x="38" y="30"/>
                  </a:cubicBezTo>
                  <a:cubicBezTo>
                    <a:pt x="44" y="38"/>
                    <a:pt x="54" y="49"/>
                    <a:pt x="57" y="59"/>
                  </a:cubicBezTo>
                  <a:cubicBezTo>
                    <a:pt x="47" y="55"/>
                    <a:pt x="40" y="46"/>
                    <a:pt x="32" y="39"/>
                  </a:cubicBezTo>
                  <a:cubicBezTo>
                    <a:pt x="23" y="32"/>
                    <a:pt x="13" y="23"/>
                    <a:pt x="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
              <a:extLst>
                <a:ext uri="{FF2B5EF4-FFF2-40B4-BE49-F238E27FC236}">
                  <a16:creationId xmlns="" xmlns:a16="http://schemas.microsoft.com/office/drawing/2014/main" id="{7C4E3B6B-BA01-41B6-929C-EEE3534B135A}"/>
                </a:ext>
              </a:extLst>
            </p:cNvPr>
            <p:cNvSpPr>
              <a:spLocks noEditPoints="1"/>
            </p:cNvSpPr>
            <p:nvPr/>
          </p:nvSpPr>
          <p:spPr bwMode="auto">
            <a:xfrm>
              <a:off x="3379" y="1440"/>
              <a:ext cx="209" cy="254"/>
            </a:xfrm>
            <a:custGeom>
              <a:avLst/>
              <a:gdLst>
                <a:gd name="T0" fmla="*/ 60 w 78"/>
                <a:gd name="T1" fmla="*/ 34 h 95"/>
                <a:gd name="T2" fmla="*/ 26 w 78"/>
                <a:gd name="T3" fmla="*/ 5 h 95"/>
                <a:gd name="T4" fmla="*/ 55 w 78"/>
                <a:gd name="T5" fmla="*/ 88 h 95"/>
                <a:gd name="T6" fmla="*/ 58 w 78"/>
                <a:gd name="T7" fmla="*/ 88 h 95"/>
                <a:gd name="T8" fmla="*/ 65 w 78"/>
                <a:gd name="T9" fmla="*/ 92 h 95"/>
                <a:gd name="T10" fmla="*/ 60 w 78"/>
                <a:gd name="T11" fmla="*/ 34 h 95"/>
                <a:gd name="T12" fmla="*/ 59 w 78"/>
                <a:gd name="T13" fmla="*/ 85 h 95"/>
                <a:gd name="T14" fmla="*/ 27 w 78"/>
                <a:gd name="T15" fmla="*/ 19 h 95"/>
                <a:gd name="T16" fmla="*/ 38 w 78"/>
                <a:gd name="T17" fmla="*/ 14 h 95"/>
                <a:gd name="T18" fmla="*/ 51 w 78"/>
                <a:gd name="T19" fmla="*/ 37 h 95"/>
                <a:gd name="T20" fmla="*/ 59 w 78"/>
                <a:gd name="T21" fmla="*/ 8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95">
                  <a:moveTo>
                    <a:pt x="60" y="34"/>
                  </a:moveTo>
                  <a:cubicBezTo>
                    <a:pt x="54" y="21"/>
                    <a:pt x="44" y="0"/>
                    <a:pt x="26" y="5"/>
                  </a:cubicBezTo>
                  <a:cubicBezTo>
                    <a:pt x="0" y="13"/>
                    <a:pt x="44" y="80"/>
                    <a:pt x="55" y="88"/>
                  </a:cubicBezTo>
                  <a:cubicBezTo>
                    <a:pt x="56" y="89"/>
                    <a:pt x="57" y="89"/>
                    <a:pt x="58" y="88"/>
                  </a:cubicBezTo>
                  <a:cubicBezTo>
                    <a:pt x="58" y="92"/>
                    <a:pt x="62" y="95"/>
                    <a:pt x="65" y="92"/>
                  </a:cubicBezTo>
                  <a:cubicBezTo>
                    <a:pt x="78" y="78"/>
                    <a:pt x="66" y="49"/>
                    <a:pt x="60" y="34"/>
                  </a:cubicBezTo>
                  <a:close/>
                  <a:moveTo>
                    <a:pt x="59" y="85"/>
                  </a:moveTo>
                  <a:cubicBezTo>
                    <a:pt x="50" y="62"/>
                    <a:pt x="30" y="44"/>
                    <a:pt x="27" y="19"/>
                  </a:cubicBezTo>
                  <a:cubicBezTo>
                    <a:pt x="26" y="12"/>
                    <a:pt x="33" y="10"/>
                    <a:pt x="38" y="14"/>
                  </a:cubicBezTo>
                  <a:cubicBezTo>
                    <a:pt x="45" y="20"/>
                    <a:pt x="48" y="29"/>
                    <a:pt x="51" y="37"/>
                  </a:cubicBezTo>
                  <a:cubicBezTo>
                    <a:pt x="56" y="46"/>
                    <a:pt x="67" y="74"/>
                    <a:pt x="59"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 xmlns:a16="http://schemas.microsoft.com/office/drawing/2014/main" id="{ACAF9E09-316E-4CB2-94AC-0F2F40B334C9}"/>
                </a:ext>
              </a:extLst>
            </p:cNvPr>
            <p:cNvSpPr>
              <a:spLocks noEditPoints="1"/>
            </p:cNvSpPr>
            <p:nvPr/>
          </p:nvSpPr>
          <p:spPr bwMode="auto">
            <a:xfrm>
              <a:off x="3733" y="1340"/>
              <a:ext cx="88" cy="258"/>
            </a:xfrm>
            <a:custGeom>
              <a:avLst/>
              <a:gdLst>
                <a:gd name="T0" fmla="*/ 29 w 33"/>
                <a:gd name="T1" fmla="*/ 33 h 96"/>
                <a:gd name="T2" fmla="*/ 10 w 33"/>
                <a:gd name="T3" fmla="*/ 9 h 96"/>
                <a:gd name="T4" fmla="*/ 3 w 33"/>
                <a:gd name="T5" fmla="*/ 48 h 96"/>
                <a:gd name="T6" fmla="*/ 16 w 33"/>
                <a:gd name="T7" fmla="*/ 89 h 96"/>
                <a:gd name="T8" fmla="*/ 17 w 33"/>
                <a:gd name="T9" fmla="*/ 89 h 96"/>
                <a:gd name="T10" fmla="*/ 17 w 33"/>
                <a:gd name="T11" fmla="*/ 93 h 96"/>
                <a:gd name="T12" fmla="*/ 22 w 33"/>
                <a:gd name="T13" fmla="*/ 94 h 96"/>
                <a:gd name="T14" fmla="*/ 29 w 33"/>
                <a:gd name="T15" fmla="*/ 33 h 96"/>
                <a:gd name="T16" fmla="*/ 17 w 33"/>
                <a:gd name="T17" fmla="*/ 85 h 96"/>
                <a:gd name="T18" fmla="*/ 12 w 33"/>
                <a:gd name="T19" fmla="*/ 58 h 96"/>
                <a:gd name="T20" fmla="*/ 12 w 33"/>
                <a:gd name="T21" fmla="*/ 22 h 96"/>
                <a:gd name="T22" fmla="*/ 20 w 33"/>
                <a:gd name="T23" fmla="*/ 24 h 96"/>
                <a:gd name="T24" fmla="*/ 24 w 33"/>
                <a:gd name="T25" fmla="*/ 47 h 96"/>
                <a:gd name="T26" fmla="*/ 17 w 33"/>
                <a:gd name="T27"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96">
                  <a:moveTo>
                    <a:pt x="29" y="33"/>
                  </a:moveTo>
                  <a:cubicBezTo>
                    <a:pt x="28" y="25"/>
                    <a:pt x="23" y="0"/>
                    <a:pt x="10" y="9"/>
                  </a:cubicBezTo>
                  <a:cubicBezTo>
                    <a:pt x="0" y="17"/>
                    <a:pt x="2" y="38"/>
                    <a:pt x="3" y="48"/>
                  </a:cubicBezTo>
                  <a:cubicBezTo>
                    <a:pt x="4" y="61"/>
                    <a:pt x="4" y="80"/>
                    <a:pt x="16" y="89"/>
                  </a:cubicBezTo>
                  <a:cubicBezTo>
                    <a:pt x="16" y="89"/>
                    <a:pt x="17" y="89"/>
                    <a:pt x="17" y="89"/>
                  </a:cubicBezTo>
                  <a:cubicBezTo>
                    <a:pt x="17" y="90"/>
                    <a:pt x="17" y="92"/>
                    <a:pt x="17" y="93"/>
                  </a:cubicBezTo>
                  <a:cubicBezTo>
                    <a:pt x="17" y="95"/>
                    <a:pt x="20" y="96"/>
                    <a:pt x="22" y="94"/>
                  </a:cubicBezTo>
                  <a:cubicBezTo>
                    <a:pt x="32" y="76"/>
                    <a:pt x="33" y="53"/>
                    <a:pt x="29" y="33"/>
                  </a:cubicBezTo>
                  <a:close/>
                  <a:moveTo>
                    <a:pt x="17" y="85"/>
                  </a:moveTo>
                  <a:cubicBezTo>
                    <a:pt x="14" y="78"/>
                    <a:pt x="13" y="65"/>
                    <a:pt x="12" y="58"/>
                  </a:cubicBezTo>
                  <a:cubicBezTo>
                    <a:pt x="11" y="46"/>
                    <a:pt x="10" y="34"/>
                    <a:pt x="12" y="22"/>
                  </a:cubicBezTo>
                  <a:cubicBezTo>
                    <a:pt x="14" y="13"/>
                    <a:pt x="18" y="18"/>
                    <a:pt x="20" y="24"/>
                  </a:cubicBezTo>
                  <a:cubicBezTo>
                    <a:pt x="22" y="32"/>
                    <a:pt x="23" y="39"/>
                    <a:pt x="24" y="47"/>
                  </a:cubicBezTo>
                  <a:cubicBezTo>
                    <a:pt x="25" y="60"/>
                    <a:pt x="19" y="72"/>
                    <a:pt x="17"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3">
              <a:extLst>
                <a:ext uri="{FF2B5EF4-FFF2-40B4-BE49-F238E27FC236}">
                  <a16:creationId xmlns="" xmlns:a16="http://schemas.microsoft.com/office/drawing/2014/main" id="{973212B1-F47D-4273-BCF8-AE9AB645B816}"/>
                </a:ext>
              </a:extLst>
            </p:cNvPr>
            <p:cNvSpPr>
              <a:spLocks noEditPoints="1"/>
            </p:cNvSpPr>
            <p:nvPr/>
          </p:nvSpPr>
          <p:spPr bwMode="auto">
            <a:xfrm>
              <a:off x="4006" y="1383"/>
              <a:ext cx="137" cy="236"/>
            </a:xfrm>
            <a:custGeom>
              <a:avLst/>
              <a:gdLst>
                <a:gd name="T0" fmla="*/ 37 w 51"/>
                <a:gd name="T1" fmla="*/ 1 h 88"/>
                <a:gd name="T2" fmla="*/ 13 w 51"/>
                <a:gd name="T3" fmla="*/ 33 h 88"/>
                <a:gd name="T4" fmla="*/ 8 w 51"/>
                <a:gd name="T5" fmla="*/ 78 h 88"/>
                <a:gd name="T6" fmla="*/ 6 w 51"/>
                <a:gd name="T7" fmla="*/ 80 h 88"/>
                <a:gd name="T8" fmla="*/ 10 w 51"/>
                <a:gd name="T9" fmla="*/ 86 h 88"/>
                <a:gd name="T10" fmla="*/ 39 w 51"/>
                <a:gd name="T11" fmla="*/ 35 h 88"/>
                <a:gd name="T12" fmla="*/ 37 w 51"/>
                <a:gd name="T13" fmla="*/ 1 h 88"/>
                <a:gd name="T14" fmla="*/ 35 w 51"/>
                <a:gd name="T15" fmla="*/ 22 h 88"/>
                <a:gd name="T16" fmla="*/ 29 w 51"/>
                <a:gd name="T17" fmla="*/ 40 h 88"/>
                <a:gd name="T18" fmla="*/ 11 w 51"/>
                <a:gd name="T19" fmla="*/ 74 h 88"/>
                <a:gd name="T20" fmla="*/ 32 w 51"/>
                <a:gd name="T21" fmla="*/ 10 h 88"/>
                <a:gd name="T22" fmla="*/ 35 w 51"/>
                <a:gd name="T23" fmla="*/ 2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88">
                  <a:moveTo>
                    <a:pt x="37" y="1"/>
                  </a:moveTo>
                  <a:cubicBezTo>
                    <a:pt x="22" y="2"/>
                    <a:pt x="17" y="22"/>
                    <a:pt x="13" y="33"/>
                  </a:cubicBezTo>
                  <a:cubicBezTo>
                    <a:pt x="9" y="44"/>
                    <a:pt x="0" y="67"/>
                    <a:pt x="8" y="78"/>
                  </a:cubicBezTo>
                  <a:cubicBezTo>
                    <a:pt x="7" y="79"/>
                    <a:pt x="7" y="79"/>
                    <a:pt x="6" y="80"/>
                  </a:cubicBezTo>
                  <a:cubicBezTo>
                    <a:pt x="3" y="83"/>
                    <a:pt x="7" y="88"/>
                    <a:pt x="10" y="86"/>
                  </a:cubicBezTo>
                  <a:cubicBezTo>
                    <a:pt x="26" y="75"/>
                    <a:pt x="33" y="52"/>
                    <a:pt x="39" y="35"/>
                  </a:cubicBezTo>
                  <a:cubicBezTo>
                    <a:pt x="41" y="30"/>
                    <a:pt x="51" y="0"/>
                    <a:pt x="37" y="1"/>
                  </a:cubicBezTo>
                  <a:close/>
                  <a:moveTo>
                    <a:pt x="35" y="22"/>
                  </a:moveTo>
                  <a:cubicBezTo>
                    <a:pt x="34" y="28"/>
                    <a:pt x="31" y="34"/>
                    <a:pt x="29" y="40"/>
                  </a:cubicBezTo>
                  <a:cubicBezTo>
                    <a:pt x="24" y="52"/>
                    <a:pt x="19" y="65"/>
                    <a:pt x="11" y="74"/>
                  </a:cubicBezTo>
                  <a:cubicBezTo>
                    <a:pt x="12" y="54"/>
                    <a:pt x="19" y="24"/>
                    <a:pt x="32" y="10"/>
                  </a:cubicBezTo>
                  <a:cubicBezTo>
                    <a:pt x="38" y="3"/>
                    <a:pt x="36" y="20"/>
                    <a:pt x="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4">
              <a:extLst>
                <a:ext uri="{FF2B5EF4-FFF2-40B4-BE49-F238E27FC236}">
                  <a16:creationId xmlns="" xmlns:a16="http://schemas.microsoft.com/office/drawing/2014/main" id="{56281735-83CE-43F0-B6B8-F9F80A65DCD0}"/>
                </a:ext>
              </a:extLst>
            </p:cNvPr>
            <p:cNvSpPr>
              <a:spLocks noEditPoints="1"/>
            </p:cNvSpPr>
            <p:nvPr/>
          </p:nvSpPr>
          <p:spPr bwMode="auto">
            <a:xfrm>
              <a:off x="4215" y="1477"/>
              <a:ext cx="187" cy="201"/>
            </a:xfrm>
            <a:custGeom>
              <a:avLst/>
              <a:gdLst>
                <a:gd name="T0" fmla="*/ 55 w 70"/>
                <a:gd name="T1" fmla="*/ 4 h 75"/>
                <a:gd name="T2" fmla="*/ 29 w 70"/>
                <a:gd name="T3" fmla="*/ 26 h 75"/>
                <a:gd name="T4" fmla="*/ 12 w 70"/>
                <a:gd name="T5" fmla="*/ 60 h 75"/>
                <a:gd name="T6" fmla="*/ 1 w 70"/>
                <a:gd name="T7" fmla="*/ 69 h 75"/>
                <a:gd name="T8" fmla="*/ 4 w 70"/>
                <a:gd name="T9" fmla="*/ 74 h 75"/>
                <a:gd name="T10" fmla="*/ 11 w 70"/>
                <a:gd name="T11" fmla="*/ 72 h 75"/>
                <a:gd name="T12" fmla="*/ 14 w 70"/>
                <a:gd name="T13" fmla="*/ 71 h 75"/>
                <a:gd name="T14" fmla="*/ 15 w 70"/>
                <a:gd name="T15" fmla="*/ 69 h 75"/>
                <a:gd name="T16" fmla="*/ 21 w 70"/>
                <a:gd name="T17" fmla="*/ 64 h 75"/>
                <a:gd name="T18" fmla="*/ 53 w 70"/>
                <a:gd name="T19" fmla="*/ 41 h 75"/>
                <a:gd name="T20" fmla="*/ 55 w 70"/>
                <a:gd name="T21" fmla="*/ 4 h 75"/>
                <a:gd name="T22" fmla="*/ 55 w 70"/>
                <a:gd name="T23" fmla="*/ 19 h 75"/>
                <a:gd name="T24" fmla="*/ 43 w 70"/>
                <a:gd name="T25" fmla="*/ 41 h 75"/>
                <a:gd name="T26" fmla="*/ 23 w 70"/>
                <a:gd name="T27" fmla="*/ 54 h 75"/>
                <a:gd name="T28" fmla="*/ 46 w 70"/>
                <a:gd name="T29" fmla="*/ 15 h 75"/>
                <a:gd name="T30" fmla="*/ 55 w 70"/>
                <a:gd name="T31" fmla="*/ 1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75">
                  <a:moveTo>
                    <a:pt x="55" y="4"/>
                  </a:moveTo>
                  <a:cubicBezTo>
                    <a:pt x="45" y="0"/>
                    <a:pt x="34" y="19"/>
                    <a:pt x="29" y="26"/>
                  </a:cubicBezTo>
                  <a:cubicBezTo>
                    <a:pt x="23" y="37"/>
                    <a:pt x="16" y="48"/>
                    <a:pt x="12" y="60"/>
                  </a:cubicBezTo>
                  <a:cubicBezTo>
                    <a:pt x="8" y="63"/>
                    <a:pt x="3" y="66"/>
                    <a:pt x="1" y="69"/>
                  </a:cubicBezTo>
                  <a:cubicBezTo>
                    <a:pt x="0" y="71"/>
                    <a:pt x="2" y="75"/>
                    <a:pt x="4" y="74"/>
                  </a:cubicBezTo>
                  <a:cubicBezTo>
                    <a:pt x="7" y="74"/>
                    <a:pt x="9" y="73"/>
                    <a:pt x="11" y="72"/>
                  </a:cubicBezTo>
                  <a:cubicBezTo>
                    <a:pt x="12" y="72"/>
                    <a:pt x="13" y="72"/>
                    <a:pt x="14" y="71"/>
                  </a:cubicBezTo>
                  <a:cubicBezTo>
                    <a:pt x="14" y="70"/>
                    <a:pt x="15" y="70"/>
                    <a:pt x="15" y="69"/>
                  </a:cubicBezTo>
                  <a:cubicBezTo>
                    <a:pt x="17" y="67"/>
                    <a:pt x="19" y="66"/>
                    <a:pt x="21" y="64"/>
                  </a:cubicBezTo>
                  <a:cubicBezTo>
                    <a:pt x="33" y="57"/>
                    <a:pt x="44" y="52"/>
                    <a:pt x="53" y="41"/>
                  </a:cubicBezTo>
                  <a:cubicBezTo>
                    <a:pt x="60" y="33"/>
                    <a:pt x="70" y="9"/>
                    <a:pt x="55" y="4"/>
                  </a:cubicBezTo>
                  <a:close/>
                  <a:moveTo>
                    <a:pt x="55" y="19"/>
                  </a:moveTo>
                  <a:cubicBezTo>
                    <a:pt x="54" y="28"/>
                    <a:pt x="49" y="34"/>
                    <a:pt x="43" y="41"/>
                  </a:cubicBezTo>
                  <a:cubicBezTo>
                    <a:pt x="37" y="47"/>
                    <a:pt x="30" y="50"/>
                    <a:pt x="23" y="54"/>
                  </a:cubicBezTo>
                  <a:cubicBezTo>
                    <a:pt x="30" y="41"/>
                    <a:pt x="36" y="27"/>
                    <a:pt x="46" y="15"/>
                  </a:cubicBezTo>
                  <a:cubicBezTo>
                    <a:pt x="51" y="10"/>
                    <a:pt x="56" y="9"/>
                    <a:pt x="5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
              <a:extLst>
                <a:ext uri="{FF2B5EF4-FFF2-40B4-BE49-F238E27FC236}">
                  <a16:creationId xmlns="" xmlns:a16="http://schemas.microsoft.com/office/drawing/2014/main" id="{CE5C4F55-4040-4CAA-87AC-FC7C44720E1A}"/>
                </a:ext>
              </a:extLst>
            </p:cNvPr>
            <p:cNvSpPr>
              <a:spLocks noEditPoints="1"/>
            </p:cNvSpPr>
            <p:nvPr/>
          </p:nvSpPr>
          <p:spPr bwMode="auto">
            <a:xfrm>
              <a:off x="4373" y="1686"/>
              <a:ext cx="190" cy="121"/>
            </a:xfrm>
            <a:custGeom>
              <a:avLst/>
              <a:gdLst>
                <a:gd name="T0" fmla="*/ 59 w 71"/>
                <a:gd name="T1" fmla="*/ 2 h 45"/>
                <a:gd name="T2" fmla="*/ 11 w 71"/>
                <a:gd name="T3" fmla="*/ 34 h 45"/>
                <a:gd name="T4" fmla="*/ 9 w 71"/>
                <a:gd name="T5" fmla="*/ 35 h 45"/>
                <a:gd name="T6" fmla="*/ 13 w 71"/>
                <a:gd name="T7" fmla="*/ 42 h 45"/>
                <a:gd name="T8" fmla="*/ 28 w 71"/>
                <a:gd name="T9" fmla="*/ 39 h 45"/>
                <a:gd name="T10" fmla="*/ 39 w 71"/>
                <a:gd name="T11" fmla="*/ 35 h 45"/>
                <a:gd name="T12" fmla="*/ 62 w 71"/>
                <a:gd name="T13" fmla="*/ 23 h 45"/>
                <a:gd name="T14" fmla="*/ 59 w 71"/>
                <a:gd name="T15" fmla="*/ 2 h 45"/>
                <a:gd name="T16" fmla="*/ 59 w 71"/>
                <a:gd name="T17" fmla="*/ 17 h 45"/>
                <a:gd name="T18" fmla="*/ 40 w 71"/>
                <a:gd name="T19" fmla="*/ 27 h 45"/>
                <a:gd name="T20" fmla="*/ 26 w 71"/>
                <a:gd name="T21" fmla="*/ 32 h 45"/>
                <a:gd name="T22" fmla="*/ 14 w 71"/>
                <a:gd name="T23" fmla="*/ 33 h 45"/>
                <a:gd name="T24" fmla="*/ 30 w 71"/>
                <a:gd name="T25" fmla="*/ 18 h 45"/>
                <a:gd name="T26" fmla="*/ 57 w 71"/>
                <a:gd name="T27" fmla="*/ 9 h 45"/>
                <a:gd name="T28" fmla="*/ 59 w 71"/>
                <a:gd name="T29"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45">
                  <a:moveTo>
                    <a:pt x="59" y="2"/>
                  </a:moveTo>
                  <a:cubicBezTo>
                    <a:pt x="49" y="0"/>
                    <a:pt x="0" y="21"/>
                    <a:pt x="11" y="34"/>
                  </a:cubicBezTo>
                  <a:cubicBezTo>
                    <a:pt x="10" y="35"/>
                    <a:pt x="10" y="35"/>
                    <a:pt x="9" y="35"/>
                  </a:cubicBezTo>
                  <a:cubicBezTo>
                    <a:pt x="5" y="38"/>
                    <a:pt x="9" y="45"/>
                    <a:pt x="13" y="42"/>
                  </a:cubicBezTo>
                  <a:cubicBezTo>
                    <a:pt x="18" y="40"/>
                    <a:pt x="23" y="41"/>
                    <a:pt x="28" y="39"/>
                  </a:cubicBezTo>
                  <a:cubicBezTo>
                    <a:pt x="32" y="38"/>
                    <a:pt x="36" y="36"/>
                    <a:pt x="39" y="35"/>
                  </a:cubicBezTo>
                  <a:cubicBezTo>
                    <a:pt x="47" y="32"/>
                    <a:pt x="56" y="28"/>
                    <a:pt x="62" y="23"/>
                  </a:cubicBezTo>
                  <a:cubicBezTo>
                    <a:pt x="71" y="16"/>
                    <a:pt x="71" y="4"/>
                    <a:pt x="59" y="2"/>
                  </a:cubicBezTo>
                  <a:close/>
                  <a:moveTo>
                    <a:pt x="59" y="17"/>
                  </a:moveTo>
                  <a:cubicBezTo>
                    <a:pt x="54" y="22"/>
                    <a:pt x="46" y="25"/>
                    <a:pt x="40" y="27"/>
                  </a:cubicBezTo>
                  <a:cubicBezTo>
                    <a:pt x="35" y="29"/>
                    <a:pt x="31" y="31"/>
                    <a:pt x="26" y="32"/>
                  </a:cubicBezTo>
                  <a:cubicBezTo>
                    <a:pt x="22" y="33"/>
                    <a:pt x="18" y="33"/>
                    <a:pt x="14" y="33"/>
                  </a:cubicBezTo>
                  <a:cubicBezTo>
                    <a:pt x="14" y="28"/>
                    <a:pt x="27" y="20"/>
                    <a:pt x="30" y="18"/>
                  </a:cubicBezTo>
                  <a:cubicBezTo>
                    <a:pt x="38" y="13"/>
                    <a:pt x="48" y="8"/>
                    <a:pt x="57" y="9"/>
                  </a:cubicBezTo>
                  <a:cubicBezTo>
                    <a:pt x="63" y="9"/>
                    <a:pt x="63" y="13"/>
                    <a:pt x="5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a:extLst>
                <a:ext uri="{FF2B5EF4-FFF2-40B4-BE49-F238E27FC236}">
                  <a16:creationId xmlns="" xmlns:a16="http://schemas.microsoft.com/office/drawing/2014/main" id="{2C441709-9AB3-447F-95CF-1F8B4C8CD864}"/>
                </a:ext>
              </a:extLst>
            </p:cNvPr>
            <p:cNvSpPr>
              <a:spLocks noEditPoints="1"/>
            </p:cNvSpPr>
            <p:nvPr/>
          </p:nvSpPr>
          <p:spPr bwMode="auto">
            <a:xfrm>
              <a:off x="4381" y="1947"/>
              <a:ext cx="179" cy="94"/>
            </a:xfrm>
            <a:custGeom>
              <a:avLst/>
              <a:gdLst>
                <a:gd name="T0" fmla="*/ 61 w 67"/>
                <a:gd name="T1" fmla="*/ 14 h 35"/>
                <a:gd name="T2" fmla="*/ 31 w 67"/>
                <a:gd name="T3" fmla="*/ 2 h 35"/>
                <a:gd name="T4" fmla="*/ 6 w 67"/>
                <a:gd name="T5" fmla="*/ 8 h 35"/>
                <a:gd name="T6" fmla="*/ 3 w 67"/>
                <a:gd name="T7" fmla="*/ 18 h 35"/>
                <a:gd name="T8" fmla="*/ 45 w 67"/>
                <a:gd name="T9" fmla="*/ 34 h 35"/>
                <a:gd name="T10" fmla="*/ 61 w 67"/>
                <a:gd name="T11" fmla="*/ 14 h 35"/>
                <a:gd name="T12" fmla="*/ 38 w 67"/>
                <a:gd name="T13" fmla="*/ 23 h 35"/>
                <a:gd name="T14" fmla="*/ 12 w 67"/>
                <a:gd name="T15" fmla="*/ 11 h 35"/>
                <a:gd name="T16" fmla="*/ 50 w 67"/>
                <a:gd name="T17" fmla="*/ 15 h 35"/>
                <a:gd name="T18" fmla="*/ 38 w 67"/>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35">
                  <a:moveTo>
                    <a:pt x="61" y="14"/>
                  </a:moveTo>
                  <a:cubicBezTo>
                    <a:pt x="57" y="5"/>
                    <a:pt x="41" y="3"/>
                    <a:pt x="31" y="2"/>
                  </a:cubicBezTo>
                  <a:cubicBezTo>
                    <a:pt x="24" y="1"/>
                    <a:pt x="11" y="0"/>
                    <a:pt x="6" y="8"/>
                  </a:cubicBezTo>
                  <a:cubicBezTo>
                    <a:pt x="2" y="9"/>
                    <a:pt x="0" y="14"/>
                    <a:pt x="3" y="18"/>
                  </a:cubicBezTo>
                  <a:cubicBezTo>
                    <a:pt x="12" y="29"/>
                    <a:pt x="31" y="35"/>
                    <a:pt x="45" y="34"/>
                  </a:cubicBezTo>
                  <a:cubicBezTo>
                    <a:pt x="55" y="33"/>
                    <a:pt x="67" y="24"/>
                    <a:pt x="61" y="14"/>
                  </a:cubicBezTo>
                  <a:close/>
                  <a:moveTo>
                    <a:pt x="38" y="23"/>
                  </a:moveTo>
                  <a:cubicBezTo>
                    <a:pt x="29" y="22"/>
                    <a:pt x="19" y="18"/>
                    <a:pt x="12" y="11"/>
                  </a:cubicBezTo>
                  <a:cubicBezTo>
                    <a:pt x="24" y="7"/>
                    <a:pt x="41" y="10"/>
                    <a:pt x="50" y="15"/>
                  </a:cubicBezTo>
                  <a:cubicBezTo>
                    <a:pt x="62" y="21"/>
                    <a:pt x="43" y="24"/>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a:extLst>
                <a:ext uri="{FF2B5EF4-FFF2-40B4-BE49-F238E27FC236}">
                  <a16:creationId xmlns="" xmlns:a16="http://schemas.microsoft.com/office/drawing/2014/main" id="{8F9ECEF7-506A-4189-ABE3-7D44FD2CDA3C}"/>
                </a:ext>
              </a:extLst>
            </p:cNvPr>
            <p:cNvSpPr>
              <a:spLocks noEditPoints="1"/>
            </p:cNvSpPr>
            <p:nvPr/>
          </p:nvSpPr>
          <p:spPr bwMode="auto">
            <a:xfrm>
              <a:off x="4343" y="2164"/>
              <a:ext cx="158" cy="129"/>
            </a:xfrm>
            <a:custGeom>
              <a:avLst/>
              <a:gdLst>
                <a:gd name="T0" fmla="*/ 44 w 59"/>
                <a:gd name="T1" fmla="*/ 17 h 48"/>
                <a:gd name="T2" fmla="*/ 5 w 59"/>
                <a:gd name="T3" fmla="*/ 1 h 48"/>
                <a:gd name="T4" fmla="*/ 5 w 59"/>
                <a:gd name="T5" fmla="*/ 8 h 48"/>
                <a:gd name="T6" fmla="*/ 5 w 59"/>
                <a:gd name="T7" fmla="*/ 8 h 48"/>
                <a:gd name="T8" fmla="*/ 24 w 59"/>
                <a:gd name="T9" fmla="*/ 33 h 48"/>
                <a:gd name="T10" fmla="*/ 48 w 59"/>
                <a:gd name="T11" fmla="*/ 44 h 48"/>
                <a:gd name="T12" fmla="*/ 44 w 59"/>
                <a:gd name="T13" fmla="*/ 17 h 48"/>
                <a:gd name="T14" fmla="*/ 42 w 59"/>
                <a:gd name="T15" fmla="*/ 37 h 48"/>
                <a:gd name="T16" fmla="*/ 22 w 59"/>
                <a:gd name="T17" fmla="*/ 22 h 48"/>
                <a:gd name="T18" fmla="*/ 11 w 59"/>
                <a:gd name="T19" fmla="*/ 8 h 48"/>
                <a:gd name="T20" fmla="*/ 33 w 59"/>
                <a:gd name="T21" fmla="*/ 18 h 48"/>
                <a:gd name="T22" fmla="*/ 45 w 59"/>
                <a:gd name="T23" fmla="*/ 31 h 48"/>
                <a:gd name="T24" fmla="*/ 42 w 59"/>
                <a:gd name="T25" fmla="*/ 3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48">
                  <a:moveTo>
                    <a:pt x="44" y="17"/>
                  </a:moveTo>
                  <a:cubicBezTo>
                    <a:pt x="35" y="7"/>
                    <a:pt x="18" y="0"/>
                    <a:pt x="5" y="1"/>
                  </a:cubicBezTo>
                  <a:cubicBezTo>
                    <a:pt x="0" y="1"/>
                    <a:pt x="0" y="8"/>
                    <a:pt x="5" y="8"/>
                  </a:cubicBezTo>
                  <a:cubicBezTo>
                    <a:pt x="5" y="8"/>
                    <a:pt x="5" y="8"/>
                    <a:pt x="5" y="8"/>
                  </a:cubicBezTo>
                  <a:cubicBezTo>
                    <a:pt x="8" y="17"/>
                    <a:pt x="17" y="26"/>
                    <a:pt x="24" y="33"/>
                  </a:cubicBezTo>
                  <a:cubicBezTo>
                    <a:pt x="30" y="38"/>
                    <a:pt x="40" y="48"/>
                    <a:pt x="48" y="44"/>
                  </a:cubicBezTo>
                  <a:cubicBezTo>
                    <a:pt x="59" y="38"/>
                    <a:pt x="49" y="22"/>
                    <a:pt x="44" y="17"/>
                  </a:cubicBezTo>
                  <a:close/>
                  <a:moveTo>
                    <a:pt x="42" y="37"/>
                  </a:moveTo>
                  <a:cubicBezTo>
                    <a:pt x="35" y="35"/>
                    <a:pt x="28" y="27"/>
                    <a:pt x="22" y="22"/>
                  </a:cubicBezTo>
                  <a:cubicBezTo>
                    <a:pt x="19" y="18"/>
                    <a:pt x="14" y="13"/>
                    <a:pt x="11" y="8"/>
                  </a:cubicBezTo>
                  <a:cubicBezTo>
                    <a:pt x="19" y="10"/>
                    <a:pt x="27" y="13"/>
                    <a:pt x="33" y="18"/>
                  </a:cubicBezTo>
                  <a:cubicBezTo>
                    <a:pt x="38" y="21"/>
                    <a:pt x="43" y="25"/>
                    <a:pt x="45" y="31"/>
                  </a:cubicBezTo>
                  <a:cubicBezTo>
                    <a:pt x="46" y="33"/>
                    <a:pt x="46" y="38"/>
                    <a:pt x="4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8">
              <a:extLst>
                <a:ext uri="{FF2B5EF4-FFF2-40B4-BE49-F238E27FC236}">
                  <a16:creationId xmlns="" xmlns:a16="http://schemas.microsoft.com/office/drawing/2014/main" id="{5B40B072-7458-4D5C-A0E8-D0E2B61ECF17}"/>
                </a:ext>
              </a:extLst>
            </p:cNvPr>
            <p:cNvSpPr>
              <a:spLocks noEditPoints="1"/>
            </p:cNvSpPr>
            <p:nvPr/>
          </p:nvSpPr>
          <p:spPr bwMode="auto">
            <a:xfrm>
              <a:off x="4215" y="2373"/>
              <a:ext cx="147" cy="204"/>
            </a:xfrm>
            <a:custGeom>
              <a:avLst/>
              <a:gdLst>
                <a:gd name="T0" fmla="*/ 44 w 55"/>
                <a:gd name="T1" fmla="*/ 46 h 76"/>
                <a:gd name="T2" fmla="*/ 28 w 55"/>
                <a:gd name="T3" fmla="*/ 25 h 76"/>
                <a:gd name="T4" fmla="*/ 8 w 55"/>
                <a:gd name="T5" fmla="*/ 3 h 76"/>
                <a:gd name="T6" fmla="*/ 4 w 55"/>
                <a:gd name="T7" fmla="*/ 10 h 76"/>
                <a:gd name="T8" fmla="*/ 5 w 55"/>
                <a:gd name="T9" fmla="*/ 10 h 76"/>
                <a:gd name="T10" fmla="*/ 21 w 55"/>
                <a:gd name="T11" fmla="*/ 56 h 76"/>
                <a:gd name="T12" fmla="*/ 42 w 55"/>
                <a:gd name="T13" fmla="*/ 74 h 76"/>
                <a:gd name="T14" fmla="*/ 44 w 55"/>
                <a:gd name="T15" fmla="*/ 46 h 76"/>
                <a:gd name="T16" fmla="*/ 35 w 55"/>
                <a:gd name="T17" fmla="*/ 65 h 76"/>
                <a:gd name="T18" fmla="*/ 23 w 55"/>
                <a:gd name="T19" fmla="*/ 45 h 76"/>
                <a:gd name="T20" fmla="*/ 13 w 55"/>
                <a:gd name="T21" fmla="*/ 19 h 76"/>
                <a:gd name="T22" fmla="*/ 27 w 55"/>
                <a:gd name="T23" fmla="*/ 37 h 76"/>
                <a:gd name="T24" fmla="*/ 36 w 55"/>
                <a:gd name="T25" fmla="*/ 48 h 76"/>
                <a:gd name="T26" fmla="*/ 43 w 55"/>
                <a:gd name="T27" fmla="*/ 58 h 76"/>
                <a:gd name="T28" fmla="*/ 35 w 55"/>
                <a:gd name="T29" fmla="*/ 6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76">
                  <a:moveTo>
                    <a:pt x="44" y="46"/>
                  </a:moveTo>
                  <a:cubicBezTo>
                    <a:pt x="39" y="39"/>
                    <a:pt x="33" y="32"/>
                    <a:pt x="28" y="25"/>
                  </a:cubicBezTo>
                  <a:cubicBezTo>
                    <a:pt x="22" y="17"/>
                    <a:pt x="16" y="9"/>
                    <a:pt x="8" y="3"/>
                  </a:cubicBezTo>
                  <a:cubicBezTo>
                    <a:pt x="4" y="0"/>
                    <a:pt x="0" y="7"/>
                    <a:pt x="4" y="10"/>
                  </a:cubicBezTo>
                  <a:cubicBezTo>
                    <a:pt x="5" y="10"/>
                    <a:pt x="5" y="10"/>
                    <a:pt x="5" y="10"/>
                  </a:cubicBezTo>
                  <a:cubicBezTo>
                    <a:pt x="7" y="26"/>
                    <a:pt x="14" y="41"/>
                    <a:pt x="21" y="56"/>
                  </a:cubicBezTo>
                  <a:cubicBezTo>
                    <a:pt x="24" y="63"/>
                    <a:pt x="31" y="76"/>
                    <a:pt x="42" y="74"/>
                  </a:cubicBezTo>
                  <a:cubicBezTo>
                    <a:pt x="55" y="71"/>
                    <a:pt x="48" y="52"/>
                    <a:pt x="44" y="46"/>
                  </a:cubicBezTo>
                  <a:close/>
                  <a:moveTo>
                    <a:pt x="35" y="65"/>
                  </a:moveTo>
                  <a:cubicBezTo>
                    <a:pt x="29" y="60"/>
                    <a:pt x="26" y="52"/>
                    <a:pt x="23" y="45"/>
                  </a:cubicBezTo>
                  <a:cubicBezTo>
                    <a:pt x="20" y="36"/>
                    <a:pt x="17" y="27"/>
                    <a:pt x="13" y="19"/>
                  </a:cubicBezTo>
                  <a:cubicBezTo>
                    <a:pt x="18" y="24"/>
                    <a:pt x="22" y="31"/>
                    <a:pt x="27" y="37"/>
                  </a:cubicBezTo>
                  <a:cubicBezTo>
                    <a:pt x="30" y="40"/>
                    <a:pt x="33" y="44"/>
                    <a:pt x="36" y="48"/>
                  </a:cubicBezTo>
                  <a:cubicBezTo>
                    <a:pt x="39" y="51"/>
                    <a:pt x="41" y="54"/>
                    <a:pt x="43" y="58"/>
                  </a:cubicBezTo>
                  <a:cubicBezTo>
                    <a:pt x="45" y="66"/>
                    <a:pt x="39" y="69"/>
                    <a:pt x="35"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9" name="任意多边形: 形状 58">
            <a:extLst>
              <a:ext uri="{FF2B5EF4-FFF2-40B4-BE49-F238E27FC236}">
                <a16:creationId xmlns="" xmlns:a16="http://schemas.microsoft.com/office/drawing/2014/main" id="{D9E82325-9CE0-48A1-B0A8-7F4697FF7F2C}"/>
              </a:ext>
            </a:extLst>
          </p:cNvPr>
          <p:cNvSpPr/>
          <p:nvPr/>
        </p:nvSpPr>
        <p:spPr>
          <a:xfrm>
            <a:off x="9778461" y="3277912"/>
            <a:ext cx="2248833" cy="53149"/>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60" name="矩形 59">
            <a:extLst>
              <a:ext uri="{FF2B5EF4-FFF2-40B4-BE49-F238E27FC236}">
                <a16:creationId xmlns="" xmlns:a16="http://schemas.microsoft.com/office/drawing/2014/main" id="{EF95B270-31C3-4649-B03C-B1A2FC0D22BD}"/>
              </a:ext>
            </a:extLst>
          </p:cNvPr>
          <p:cNvSpPr/>
          <p:nvPr/>
        </p:nvSpPr>
        <p:spPr>
          <a:xfrm>
            <a:off x="3215516" y="1995790"/>
            <a:ext cx="6770561" cy="3785652"/>
          </a:xfrm>
          <a:prstGeom prst="rect">
            <a:avLst/>
          </a:prstGeom>
        </p:spPr>
        <p:txBody>
          <a:bodyPr wrap="square">
            <a:spAutoFit/>
          </a:bodyPr>
          <a:lstStyle/>
          <a:p>
            <a:r>
              <a:rPr lang="zh-CN" altLang="zh-CN" sz="3000" dirty="0"/>
              <a:t>考虑到现代社会节奏相对较快，玩家很难有机会坐下来好好体验一局战役，故本</a:t>
            </a:r>
            <a:r>
              <a:rPr lang="en-US" altLang="zh-CN" sz="3000" dirty="0"/>
              <a:t>App</a:t>
            </a:r>
            <a:r>
              <a:rPr lang="zh-CN" altLang="zh-CN" sz="3000" dirty="0"/>
              <a:t>计划通过各种方式（如将同一个场景的故事分为上下两篇）控制每局战役的游戏时间为</a:t>
            </a:r>
            <a:r>
              <a:rPr lang="en-US" altLang="zh-CN" sz="3000" dirty="0"/>
              <a:t>5~10</a:t>
            </a:r>
            <a:r>
              <a:rPr lang="zh-CN" altLang="zh-CN" sz="3000" dirty="0"/>
              <a:t>分钟，以更好地填补玩家的碎片时间，同时设置有中断机制，玩家可以随时退出并在下一次打开时继续游戏进程。</a:t>
            </a:r>
          </a:p>
        </p:txBody>
      </p:sp>
      <p:sp>
        <p:nvSpPr>
          <p:cNvPr id="61" name="矩形 60">
            <a:extLst>
              <a:ext uri="{FF2B5EF4-FFF2-40B4-BE49-F238E27FC236}">
                <a16:creationId xmlns="" xmlns:a16="http://schemas.microsoft.com/office/drawing/2014/main" id="{BF6398D0-3A72-4D5F-ADE1-3104B6D89C8B}"/>
              </a:ext>
            </a:extLst>
          </p:cNvPr>
          <p:cNvSpPr/>
          <p:nvPr/>
        </p:nvSpPr>
        <p:spPr>
          <a:xfrm>
            <a:off x="9816882" y="2457046"/>
            <a:ext cx="2127443" cy="1638847"/>
          </a:xfrm>
          <a:prstGeom prst="rect">
            <a:avLst/>
          </a:prstGeom>
        </p:spPr>
        <p:txBody>
          <a:bodyPr wrap="square">
            <a:spAutoFit/>
          </a:bodyPr>
          <a:lstStyle/>
          <a:p>
            <a:pPr lvl="0" algn="ctr">
              <a:lnSpc>
                <a:spcPct val="150000"/>
              </a:lnSpc>
            </a:pPr>
            <a:r>
              <a:rPr lang="zh-CN" altLang="en-US" sz="36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单局游戏时长</a:t>
            </a:r>
            <a:r>
              <a:rPr lang="en-US" altLang="zh-CN" sz="36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Down</a:t>
            </a:r>
            <a:endParaRPr lang="zh-CN" altLang="en-US" sz="3600" b="1" dirty="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Tree>
    <p:extLst>
      <p:ext uri="{BB962C8B-B14F-4D97-AF65-F5344CB8AC3E}">
        <p14:creationId xmlns:p14="http://schemas.microsoft.com/office/powerpoint/2010/main" val="3463044056"/>
      </p:ext>
    </p:extLst>
  </p:cSld>
  <p:clrMapOvr>
    <a:masterClrMapping/>
  </p:clrMapOvr>
  <mc:AlternateContent xmlns:mc="http://schemas.openxmlformats.org/markup-compatibility/2006" xmlns:p14="http://schemas.microsoft.com/office/powerpoint/2010/main">
    <mc:Choice Requires="p14">
      <p:transition spd="slow" p14:dur="1500" advTm="4500">
        <p:random/>
      </p:transition>
    </mc:Choice>
    <mc:Fallback xmlns="">
      <p:transition spd="slow" advTm="4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150"/>
                            </p:stCondLst>
                            <p:childTnLst>
                              <p:par>
                                <p:cTn id="24" presetID="42"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par>
                          <p:cTn id="29" fill="hold">
                            <p:stCondLst>
                              <p:cond delay="2150"/>
                            </p:stCondLst>
                            <p:childTnLst>
                              <p:par>
                                <p:cTn id="30" presetID="53" presetClass="entr" presetSubtype="16"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2650"/>
                            </p:stCondLst>
                            <p:childTnLst>
                              <p:par>
                                <p:cTn id="36" presetID="50" presetClass="entr" presetSubtype="0" decel="100000" fill="hold" grpId="0" nodeType="afterEffect">
                                  <p:stCondLst>
                                    <p:cond delay="0"/>
                                  </p:stCondLst>
                                  <p:childTnLst>
                                    <p:set>
                                      <p:cBhvr>
                                        <p:cTn id="37" dur="1" fill="hold">
                                          <p:stCondLst>
                                            <p:cond delay="0"/>
                                          </p:stCondLst>
                                        </p:cTn>
                                        <p:tgtEl>
                                          <p:spTgt spid="59"/>
                                        </p:tgtEl>
                                        <p:attrNameLst>
                                          <p:attrName>style.visibility</p:attrName>
                                        </p:attrNameLst>
                                      </p:cBhvr>
                                      <p:to>
                                        <p:strVal val="visible"/>
                                      </p:to>
                                    </p:set>
                                    <p:anim calcmode="lin" valueType="num">
                                      <p:cBhvr>
                                        <p:cTn id="38" dur="500" fill="hold"/>
                                        <p:tgtEl>
                                          <p:spTgt spid="59"/>
                                        </p:tgtEl>
                                        <p:attrNameLst>
                                          <p:attrName>ppt_w</p:attrName>
                                        </p:attrNameLst>
                                      </p:cBhvr>
                                      <p:tavLst>
                                        <p:tav tm="0">
                                          <p:val>
                                            <p:strVal val="#ppt_w+.3"/>
                                          </p:val>
                                        </p:tav>
                                        <p:tav tm="100000">
                                          <p:val>
                                            <p:strVal val="#ppt_w"/>
                                          </p:val>
                                        </p:tav>
                                      </p:tavLst>
                                    </p:anim>
                                    <p:anim calcmode="lin" valueType="num">
                                      <p:cBhvr>
                                        <p:cTn id="39" dur="500" fill="hold"/>
                                        <p:tgtEl>
                                          <p:spTgt spid="59"/>
                                        </p:tgtEl>
                                        <p:attrNameLst>
                                          <p:attrName>ppt_h</p:attrName>
                                        </p:attrNameLst>
                                      </p:cBhvr>
                                      <p:tavLst>
                                        <p:tav tm="0">
                                          <p:val>
                                            <p:strVal val="#ppt_h"/>
                                          </p:val>
                                        </p:tav>
                                        <p:tav tm="100000">
                                          <p:val>
                                            <p:strVal val="#ppt_h"/>
                                          </p:val>
                                        </p:tav>
                                      </p:tavLst>
                                    </p:anim>
                                    <p:animEffect transition="in" filter="fade">
                                      <p:cBhvr>
                                        <p:cTn id="40" dur="500"/>
                                        <p:tgtEl>
                                          <p:spTgt spid="59"/>
                                        </p:tgtEl>
                                      </p:cBhvr>
                                    </p:animEffect>
                                  </p:childTnLst>
                                </p:cTn>
                              </p:par>
                            </p:childTnLst>
                          </p:cTn>
                        </p:par>
                        <p:par>
                          <p:cTn id="41" fill="hold">
                            <p:stCondLst>
                              <p:cond delay="3150"/>
                            </p:stCondLst>
                            <p:childTnLst>
                              <p:par>
                                <p:cTn id="42" presetID="42" presetClass="entr" presetSubtype="0" fill="hold" grpId="0" nodeType="after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500"/>
                                        <p:tgtEl>
                                          <p:spTgt spid="61"/>
                                        </p:tgtEl>
                                      </p:cBhvr>
                                    </p:animEffect>
                                    <p:anim calcmode="lin" valueType="num">
                                      <p:cBhvr>
                                        <p:cTn id="45" dur="500" fill="hold"/>
                                        <p:tgtEl>
                                          <p:spTgt spid="61"/>
                                        </p:tgtEl>
                                        <p:attrNameLst>
                                          <p:attrName>ppt_x</p:attrName>
                                        </p:attrNameLst>
                                      </p:cBhvr>
                                      <p:tavLst>
                                        <p:tav tm="0">
                                          <p:val>
                                            <p:strVal val="#ppt_x"/>
                                          </p:val>
                                        </p:tav>
                                        <p:tav tm="100000">
                                          <p:val>
                                            <p:strVal val="#ppt_x"/>
                                          </p:val>
                                        </p:tav>
                                      </p:tavLst>
                                    </p:anim>
                                    <p:anim calcmode="lin" valueType="num">
                                      <p:cBhvr>
                                        <p:cTn id="46" dur="500" fill="hold"/>
                                        <p:tgtEl>
                                          <p:spTgt spid="61"/>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anim calcmode="lin" valueType="num">
                                      <p:cBhvr>
                                        <p:cTn id="50" dur="500" fill="hold"/>
                                        <p:tgtEl>
                                          <p:spTgt spid="60"/>
                                        </p:tgtEl>
                                        <p:attrNameLst>
                                          <p:attrName>ppt_x</p:attrName>
                                        </p:attrNameLst>
                                      </p:cBhvr>
                                      <p:tavLst>
                                        <p:tav tm="0">
                                          <p:val>
                                            <p:strVal val="#ppt_x"/>
                                          </p:val>
                                        </p:tav>
                                        <p:tav tm="100000">
                                          <p:val>
                                            <p:strVal val="#ppt_x"/>
                                          </p:val>
                                        </p:tav>
                                      </p:tavLst>
                                    </p:anim>
                                    <p:anim calcmode="lin" valueType="num">
                                      <p:cBhvr>
                                        <p:cTn id="51" dur="5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9" grpId="0" animBg="1"/>
      <p:bldP spid="60" grpId="0"/>
      <p:bldP spid="6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竞争优势</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Ｏｎｅ</a:t>
              </a: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 xmlns:a16="http://schemas.microsoft.com/office/drawing/2014/main" id="{005EFDF9-A499-45B7-B7AA-39AD0A779160}"/>
              </a:ext>
            </a:extLst>
          </p:cNvPr>
          <p:cNvPicPr>
            <a:picLocks noChangeAspect="1"/>
          </p:cNvPicPr>
          <p:nvPr/>
        </p:nvPicPr>
        <p:blipFill>
          <a:blip r:embed="rId4"/>
          <a:stretch>
            <a:fillRect/>
          </a:stretch>
        </p:blipFill>
        <p:spPr>
          <a:xfrm>
            <a:off x="9691608" y="4705405"/>
            <a:ext cx="2462997" cy="2152075"/>
          </a:xfrm>
          <a:prstGeom prst="rect">
            <a:avLst/>
          </a:prstGeom>
        </p:spPr>
      </p:pic>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pic>
        <p:nvPicPr>
          <p:cNvPr id="4" name="图片 3">
            <a:extLst>
              <a:ext uri="{FF2B5EF4-FFF2-40B4-BE49-F238E27FC236}">
                <a16:creationId xmlns="" xmlns:a16="http://schemas.microsoft.com/office/drawing/2014/main" id="{7F30B4D5-9848-4650-8F2C-E13EDC095A04}"/>
              </a:ext>
            </a:extLst>
          </p:cNvPr>
          <p:cNvPicPr>
            <a:picLocks noChangeAspect="1"/>
          </p:cNvPicPr>
          <p:nvPr/>
        </p:nvPicPr>
        <p:blipFill>
          <a:blip r:embed="rId6"/>
          <a:stretch>
            <a:fillRect/>
          </a:stretch>
        </p:blipFill>
        <p:spPr>
          <a:xfrm>
            <a:off x="286199" y="1787342"/>
            <a:ext cx="2929317" cy="3130876"/>
          </a:xfrm>
          <a:prstGeom prst="rect">
            <a:avLst/>
          </a:prstGeom>
        </p:spPr>
      </p:pic>
      <p:grpSp>
        <p:nvGrpSpPr>
          <p:cNvPr id="10" name="Group 4">
            <a:extLst>
              <a:ext uri="{FF2B5EF4-FFF2-40B4-BE49-F238E27FC236}">
                <a16:creationId xmlns="" xmlns:a16="http://schemas.microsoft.com/office/drawing/2014/main" id="{B68A6B6C-306B-440F-ACD9-F06D97DE76E8}"/>
              </a:ext>
            </a:extLst>
          </p:cNvPr>
          <p:cNvGrpSpPr>
            <a:grpSpLocks noChangeAspect="1"/>
          </p:cNvGrpSpPr>
          <p:nvPr/>
        </p:nvGrpSpPr>
        <p:grpSpPr bwMode="auto">
          <a:xfrm>
            <a:off x="10664696" y="817982"/>
            <a:ext cx="857100" cy="969360"/>
            <a:chOff x="3120" y="1340"/>
            <a:chExt cx="1443" cy="1632"/>
          </a:xfrm>
          <a:solidFill>
            <a:schemeClr val="tx1">
              <a:lumMod val="75000"/>
              <a:lumOff val="25000"/>
            </a:schemeClr>
          </a:solidFill>
        </p:grpSpPr>
        <p:sp>
          <p:nvSpPr>
            <p:cNvPr id="14" name="Freeform 5">
              <a:extLst>
                <a:ext uri="{FF2B5EF4-FFF2-40B4-BE49-F238E27FC236}">
                  <a16:creationId xmlns="" xmlns:a16="http://schemas.microsoft.com/office/drawing/2014/main" id="{CE873FE2-D93D-4DBD-99B8-B5842B0C270B}"/>
                </a:ext>
              </a:extLst>
            </p:cNvPr>
            <p:cNvSpPr>
              <a:spLocks noEditPoints="1"/>
            </p:cNvSpPr>
            <p:nvPr/>
          </p:nvSpPr>
          <p:spPr bwMode="auto">
            <a:xfrm>
              <a:off x="3484" y="1727"/>
              <a:ext cx="726" cy="1245"/>
            </a:xfrm>
            <a:custGeom>
              <a:avLst/>
              <a:gdLst>
                <a:gd name="T0" fmla="*/ 267 w 271"/>
                <a:gd name="T1" fmla="*/ 99 h 464"/>
                <a:gd name="T2" fmla="*/ 3 w 271"/>
                <a:gd name="T3" fmla="*/ 93 h 464"/>
                <a:gd name="T4" fmla="*/ 59 w 271"/>
                <a:gd name="T5" fmla="*/ 239 h 464"/>
                <a:gd name="T6" fmla="*/ 87 w 271"/>
                <a:gd name="T7" fmla="*/ 323 h 464"/>
                <a:gd name="T8" fmla="*/ 68 w 271"/>
                <a:gd name="T9" fmla="*/ 325 h 464"/>
                <a:gd name="T10" fmla="*/ 78 w 271"/>
                <a:gd name="T11" fmla="*/ 392 h 464"/>
                <a:gd name="T12" fmla="*/ 94 w 271"/>
                <a:gd name="T13" fmla="*/ 423 h 464"/>
                <a:gd name="T14" fmla="*/ 119 w 271"/>
                <a:gd name="T15" fmla="*/ 459 h 464"/>
                <a:gd name="T16" fmla="*/ 181 w 271"/>
                <a:gd name="T17" fmla="*/ 421 h 464"/>
                <a:gd name="T18" fmla="*/ 199 w 271"/>
                <a:gd name="T19" fmla="*/ 388 h 464"/>
                <a:gd name="T20" fmla="*/ 202 w 271"/>
                <a:gd name="T21" fmla="*/ 366 h 464"/>
                <a:gd name="T22" fmla="*/ 190 w 271"/>
                <a:gd name="T23" fmla="*/ 322 h 464"/>
                <a:gd name="T24" fmla="*/ 242 w 271"/>
                <a:gd name="T25" fmla="*/ 197 h 464"/>
                <a:gd name="T26" fmla="*/ 186 w 271"/>
                <a:gd name="T27" fmla="*/ 372 h 464"/>
                <a:gd name="T28" fmla="*/ 178 w 271"/>
                <a:gd name="T29" fmla="*/ 372 h 464"/>
                <a:gd name="T30" fmla="*/ 127 w 271"/>
                <a:gd name="T31" fmla="*/ 392 h 464"/>
                <a:gd name="T32" fmla="*/ 182 w 271"/>
                <a:gd name="T33" fmla="*/ 379 h 464"/>
                <a:gd name="T34" fmla="*/ 189 w 271"/>
                <a:gd name="T35" fmla="*/ 383 h 464"/>
                <a:gd name="T36" fmla="*/ 185 w 271"/>
                <a:gd name="T37" fmla="*/ 389 h 464"/>
                <a:gd name="T38" fmla="*/ 172 w 271"/>
                <a:gd name="T39" fmla="*/ 407 h 464"/>
                <a:gd name="T40" fmla="*/ 154 w 271"/>
                <a:gd name="T41" fmla="*/ 419 h 464"/>
                <a:gd name="T42" fmla="*/ 144 w 271"/>
                <a:gd name="T43" fmla="*/ 424 h 464"/>
                <a:gd name="T44" fmla="*/ 103 w 271"/>
                <a:gd name="T45" fmla="*/ 424 h 464"/>
                <a:gd name="T46" fmla="*/ 93 w 271"/>
                <a:gd name="T47" fmla="*/ 411 h 464"/>
                <a:gd name="T48" fmla="*/ 89 w 271"/>
                <a:gd name="T49" fmla="*/ 385 h 464"/>
                <a:gd name="T50" fmla="*/ 83 w 271"/>
                <a:gd name="T51" fmla="*/ 348 h 464"/>
                <a:gd name="T52" fmla="*/ 79 w 271"/>
                <a:gd name="T53" fmla="*/ 332 h 464"/>
                <a:gd name="T54" fmla="*/ 168 w 271"/>
                <a:gd name="T55" fmla="*/ 338 h 464"/>
                <a:gd name="T56" fmla="*/ 185 w 271"/>
                <a:gd name="T57" fmla="*/ 340 h 464"/>
                <a:gd name="T58" fmla="*/ 128 w 271"/>
                <a:gd name="T59" fmla="*/ 361 h 464"/>
                <a:gd name="T60" fmla="*/ 98 w 271"/>
                <a:gd name="T61" fmla="*/ 374 h 464"/>
                <a:gd name="T62" fmla="*/ 179 w 271"/>
                <a:gd name="T63" fmla="*/ 353 h 464"/>
                <a:gd name="T64" fmla="*/ 183 w 271"/>
                <a:gd name="T65" fmla="*/ 357 h 464"/>
                <a:gd name="T66" fmla="*/ 176 w 271"/>
                <a:gd name="T67" fmla="*/ 321 h 464"/>
                <a:gd name="T68" fmla="*/ 152 w 271"/>
                <a:gd name="T69" fmla="*/ 326 h 464"/>
                <a:gd name="T70" fmla="*/ 168 w 271"/>
                <a:gd name="T71" fmla="*/ 150 h 464"/>
                <a:gd name="T72" fmla="*/ 151 w 271"/>
                <a:gd name="T73" fmla="*/ 254 h 464"/>
                <a:gd name="T74" fmla="*/ 144 w 271"/>
                <a:gd name="T75" fmla="*/ 326 h 464"/>
                <a:gd name="T76" fmla="*/ 116 w 271"/>
                <a:gd name="T77" fmla="*/ 322 h 464"/>
                <a:gd name="T78" fmla="*/ 111 w 271"/>
                <a:gd name="T79" fmla="*/ 288 h 464"/>
                <a:gd name="T80" fmla="*/ 105 w 271"/>
                <a:gd name="T81" fmla="*/ 159 h 464"/>
                <a:gd name="T82" fmla="*/ 106 w 271"/>
                <a:gd name="T83" fmla="*/ 258 h 464"/>
                <a:gd name="T84" fmla="*/ 94 w 271"/>
                <a:gd name="T85" fmla="*/ 324 h 464"/>
                <a:gd name="T86" fmla="*/ 89 w 271"/>
                <a:gd name="T87" fmla="*/ 321 h 464"/>
                <a:gd name="T88" fmla="*/ 24 w 271"/>
                <a:gd name="T89" fmla="*/ 73 h 464"/>
                <a:gd name="T90" fmla="*/ 229 w 271"/>
                <a:gd name="T91" fmla="*/ 54 h 464"/>
                <a:gd name="T92" fmla="*/ 191 w 271"/>
                <a:gd name="T93" fmla="*/ 247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1" h="464">
                  <a:moveTo>
                    <a:pt x="242" y="197"/>
                  </a:moveTo>
                  <a:cubicBezTo>
                    <a:pt x="264" y="167"/>
                    <a:pt x="271" y="136"/>
                    <a:pt x="267" y="99"/>
                  </a:cubicBezTo>
                  <a:cubicBezTo>
                    <a:pt x="259" y="38"/>
                    <a:pt x="186" y="0"/>
                    <a:pt x="130" y="1"/>
                  </a:cubicBezTo>
                  <a:cubicBezTo>
                    <a:pt x="81" y="3"/>
                    <a:pt x="9" y="37"/>
                    <a:pt x="3" y="93"/>
                  </a:cubicBezTo>
                  <a:cubicBezTo>
                    <a:pt x="0" y="128"/>
                    <a:pt x="6" y="159"/>
                    <a:pt x="23" y="190"/>
                  </a:cubicBezTo>
                  <a:cubicBezTo>
                    <a:pt x="33" y="207"/>
                    <a:pt x="47" y="223"/>
                    <a:pt x="59" y="239"/>
                  </a:cubicBezTo>
                  <a:cubicBezTo>
                    <a:pt x="79" y="265"/>
                    <a:pt x="81" y="289"/>
                    <a:pt x="85" y="321"/>
                  </a:cubicBezTo>
                  <a:cubicBezTo>
                    <a:pt x="85" y="322"/>
                    <a:pt x="86" y="323"/>
                    <a:pt x="87" y="323"/>
                  </a:cubicBezTo>
                  <a:cubicBezTo>
                    <a:pt x="81" y="322"/>
                    <a:pt x="74" y="322"/>
                    <a:pt x="71" y="324"/>
                  </a:cubicBezTo>
                  <a:cubicBezTo>
                    <a:pt x="70" y="324"/>
                    <a:pt x="69" y="324"/>
                    <a:pt x="68" y="325"/>
                  </a:cubicBezTo>
                  <a:cubicBezTo>
                    <a:pt x="57" y="334"/>
                    <a:pt x="63" y="346"/>
                    <a:pt x="71" y="354"/>
                  </a:cubicBezTo>
                  <a:cubicBezTo>
                    <a:pt x="58" y="367"/>
                    <a:pt x="63" y="381"/>
                    <a:pt x="78" y="392"/>
                  </a:cubicBezTo>
                  <a:cubicBezTo>
                    <a:pt x="74" y="399"/>
                    <a:pt x="69" y="407"/>
                    <a:pt x="73" y="413"/>
                  </a:cubicBezTo>
                  <a:cubicBezTo>
                    <a:pt x="79" y="422"/>
                    <a:pt x="85" y="422"/>
                    <a:pt x="94" y="423"/>
                  </a:cubicBezTo>
                  <a:cubicBezTo>
                    <a:pt x="93" y="429"/>
                    <a:pt x="97" y="436"/>
                    <a:pt x="99" y="441"/>
                  </a:cubicBezTo>
                  <a:cubicBezTo>
                    <a:pt x="103" y="449"/>
                    <a:pt x="110" y="456"/>
                    <a:pt x="119" y="459"/>
                  </a:cubicBezTo>
                  <a:cubicBezTo>
                    <a:pt x="135" y="464"/>
                    <a:pt x="151" y="448"/>
                    <a:pt x="154" y="432"/>
                  </a:cubicBezTo>
                  <a:cubicBezTo>
                    <a:pt x="164" y="434"/>
                    <a:pt x="177" y="430"/>
                    <a:pt x="181" y="421"/>
                  </a:cubicBezTo>
                  <a:cubicBezTo>
                    <a:pt x="183" y="417"/>
                    <a:pt x="184" y="410"/>
                    <a:pt x="184" y="405"/>
                  </a:cubicBezTo>
                  <a:cubicBezTo>
                    <a:pt x="191" y="402"/>
                    <a:pt x="197" y="395"/>
                    <a:pt x="199" y="388"/>
                  </a:cubicBezTo>
                  <a:cubicBezTo>
                    <a:pt x="201" y="384"/>
                    <a:pt x="200" y="381"/>
                    <a:pt x="199" y="378"/>
                  </a:cubicBezTo>
                  <a:cubicBezTo>
                    <a:pt x="201" y="375"/>
                    <a:pt x="202" y="371"/>
                    <a:pt x="202" y="366"/>
                  </a:cubicBezTo>
                  <a:cubicBezTo>
                    <a:pt x="201" y="359"/>
                    <a:pt x="196" y="355"/>
                    <a:pt x="191" y="352"/>
                  </a:cubicBezTo>
                  <a:cubicBezTo>
                    <a:pt x="205" y="341"/>
                    <a:pt x="204" y="324"/>
                    <a:pt x="190" y="322"/>
                  </a:cubicBezTo>
                  <a:cubicBezTo>
                    <a:pt x="190" y="321"/>
                    <a:pt x="190" y="321"/>
                    <a:pt x="190" y="321"/>
                  </a:cubicBezTo>
                  <a:cubicBezTo>
                    <a:pt x="192" y="269"/>
                    <a:pt x="213" y="237"/>
                    <a:pt x="242" y="197"/>
                  </a:cubicBezTo>
                  <a:close/>
                  <a:moveTo>
                    <a:pt x="190" y="372"/>
                  </a:moveTo>
                  <a:cubicBezTo>
                    <a:pt x="189" y="371"/>
                    <a:pt x="187" y="372"/>
                    <a:pt x="186" y="372"/>
                  </a:cubicBezTo>
                  <a:cubicBezTo>
                    <a:pt x="185" y="372"/>
                    <a:pt x="184" y="373"/>
                    <a:pt x="184" y="373"/>
                  </a:cubicBezTo>
                  <a:cubicBezTo>
                    <a:pt x="183" y="372"/>
                    <a:pt x="181" y="370"/>
                    <a:pt x="178" y="372"/>
                  </a:cubicBezTo>
                  <a:cubicBezTo>
                    <a:pt x="169" y="376"/>
                    <a:pt x="158" y="380"/>
                    <a:pt x="148" y="384"/>
                  </a:cubicBezTo>
                  <a:cubicBezTo>
                    <a:pt x="141" y="387"/>
                    <a:pt x="133" y="388"/>
                    <a:pt x="127" y="392"/>
                  </a:cubicBezTo>
                  <a:cubicBezTo>
                    <a:pt x="125" y="393"/>
                    <a:pt x="126" y="396"/>
                    <a:pt x="128" y="396"/>
                  </a:cubicBezTo>
                  <a:cubicBezTo>
                    <a:pt x="145" y="394"/>
                    <a:pt x="166" y="388"/>
                    <a:pt x="182" y="379"/>
                  </a:cubicBezTo>
                  <a:cubicBezTo>
                    <a:pt x="182" y="381"/>
                    <a:pt x="184" y="384"/>
                    <a:pt x="187" y="383"/>
                  </a:cubicBezTo>
                  <a:cubicBezTo>
                    <a:pt x="188" y="383"/>
                    <a:pt x="188" y="383"/>
                    <a:pt x="189" y="383"/>
                  </a:cubicBezTo>
                  <a:cubicBezTo>
                    <a:pt x="189" y="383"/>
                    <a:pt x="189" y="383"/>
                    <a:pt x="189" y="383"/>
                  </a:cubicBezTo>
                  <a:cubicBezTo>
                    <a:pt x="187" y="385"/>
                    <a:pt x="186" y="387"/>
                    <a:pt x="185" y="389"/>
                  </a:cubicBezTo>
                  <a:cubicBezTo>
                    <a:pt x="182" y="392"/>
                    <a:pt x="177" y="395"/>
                    <a:pt x="172" y="394"/>
                  </a:cubicBezTo>
                  <a:cubicBezTo>
                    <a:pt x="164" y="395"/>
                    <a:pt x="164" y="407"/>
                    <a:pt x="172" y="407"/>
                  </a:cubicBezTo>
                  <a:cubicBezTo>
                    <a:pt x="171" y="407"/>
                    <a:pt x="170" y="414"/>
                    <a:pt x="169" y="416"/>
                  </a:cubicBezTo>
                  <a:cubicBezTo>
                    <a:pt x="168" y="419"/>
                    <a:pt x="156" y="420"/>
                    <a:pt x="154" y="419"/>
                  </a:cubicBezTo>
                  <a:cubicBezTo>
                    <a:pt x="153" y="419"/>
                    <a:pt x="152" y="419"/>
                    <a:pt x="151" y="419"/>
                  </a:cubicBezTo>
                  <a:cubicBezTo>
                    <a:pt x="148" y="418"/>
                    <a:pt x="144" y="420"/>
                    <a:pt x="144" y="424"/>
                  </a:cubicBezTo>
                  <a:cubicBezTo>
                    <a:pt x="142" y="438"/>
                    <a:pt x="130" y="457"/>
                    <a:pt x="115" y="444"/>
                  </a:cubicBezTo>
                  <a:cubicBezTo>
                    <a:pt x="109" y="439"/>
                    <a:pt x="106" y="431"/>
                    <a:pt x="103" y="424"/>
                  </a:cubicBezTo>
                  <a:cubicBezTo>
                    <a:pt x="108" y="423"/>
                    <a:pt x="110" y="415"/>
                    <a:pt x="103" y="413"/>
                  </a:cubicBezTo>
                  <a:cubicBezTo>
                    <a:pt x="99" y="411"/>
                    <a:pt x="98" y="411"/>
                    <a:pt x="93" y="411"/>
                  </a:cubicBezTo>
                  <a:cubicBezTo>
                    <a:pt x="79" y="411"/>
                    <a:pt x="89" y="397"/>
                    <a:pt x="91" y="393"/>
                  </a:cubicBezTo>
                  <a:cubicBezTo>
                    <a:pt x="92" y="390"/>
                    <a:pt x="92" y="386"/>
                    <a:pt x="89" y="385"/>
                  </a:cubicBezTo>
                  <a:cubicBezTo>
                    <a:pt x="76" y="377"/>
                    <a:pt x="71" y="369"/>
                    <a:pt x="84" y="357"/>
                  </a:cubicBezTo>
                  <a:cubicBezTo>
                    <a:pt x="87" y="355"/>
                    <a:pt x="86" y="350"/>
                    <a:pt x="83" y="348"/>
                  </a:cubicBezTo>
                  <a:cubicBezTo>
                    <a:pt x="76" y="345"/>
                    <a:pt x="72" y="338"/>
                    <a:pt x="73" y="330"/>
                  </a:cubicBezTo>
                  <a:cubicBezTo>
                    <a:pt x="75" y="331"/>
                    <a:pt x="77" y="331"/>
                    <a:pt x="79" y="332"/>
                  </a:cubicBezTo>
                  <a:cubicBezTo>
                    <a:pt x="95" y="338"/>
                    <a:pt x="113" y="336"/>
                    <a:pt x="130" y="339"/>
                  </a:cubicBezTo>
                  <a:cubicBezTo>
                    <a:pt x="142" y="341"/>
                    <a:pt x="157" y="341"/>
                    <a:pt x="168" y="338"/>
                  </a:cubicBezTo>
                  <a:cubicBezTo>
                    <a:pt x="171" y="338"/>
                    <a:pt x="187" y="335"/>
                    <a:pt x="188" y="333"/>
                  </a:cubicBezTo>
                  <a:cubicBezTo>
                    <a:pt x="187" y="335"/>
                    <a:pt x="186" y="338"/>
                    <a:pt x="185" y="340"/>
                  </a:cubicBezTo>
                  <a:cubicBezTo>
                    <a:pt x="183" y="340"/>
                    <a:pt x="182" y="340"/>
                    <a:pt x="180" y="341"/>
                  </a:cubicBezTo>
                  <a:cubicBezTo>
                    <a:pt x="165" y="355"/>
                    <a:pt x="148" y="359"/>
                    <a:pt x="128" y="361"/>
                  </a:cubicBezTo>
                  <a:cubicBezTo>
                    <a:pt x="117" y="363"/>
                    <a:pt x="105" y="363"/>
                    <a:pt x="96" y="371"/>
                  </a:cubicBezTo>
                  <a:cubicBezTo>
                    <a:pt x="94" y="372"/>
                    <a:pt x="96" y="375"/>
                    <a:pt x="98" y="374"/>
                  </a:cubicBezTo>
                  <a:cubicBezTo>
                    <a:pt x="111" y="369"/>
                    <a:pt x="126" y="370"/>
                    <a:pt x="139" y="368"/>
                  </a:cubicBezTo>
                  <a:cubicBezTo>
                    <a:pt x="154" y="365"/>
                    <a:pt x="167" y="361"/>
                    <a:pt x="179" y="353"/>
                  </a:cubicBezTo>
                  <a:cubicBezTo>
                    <a:pt x="179" y="353"/>
                    <a:pt x="179" y="353"/>
                    <a:pt x="179" y="353"/>
                  </a:cubicBezTo>
                  <a:cubicBezTo>
                    <a:pt x="180" y="355"/>
                    <a:pt x="181" y="355"/>
                    <a:pt x="183" y="357"/>
                  </a:cubicBezTo>
                  <a:cubicBezTo>
                    <a:pt x="184" y="358"/>
                    <a:pt x="199" y="369"/>
                    <a:pt x="190" y="372"/>
                  </a:cubicBezTo>
                  <a:close/>
                  <a:moveTo>
                    <a:pt x="176" y="321"/>
                  </a:moveTo>
                  <a:cubicBezTo>
                    <a:pt x="176" y="322"/>
                    <a:pt x="176" y="322"/>
                    <a:pt x="176" y="323"/>
                  </a:cubicBezTo>
                  <a:cubicBezTo>
                    <a:pt x="168" y="325"/>
                    <a:pt x="160" y="326"/>
                    <a:pt x="152" y="326"/>
                  </a:cubicBezTo>
                  <a:cubicBezTo>
                    <a:pt x="157" y="303"/>
                    <a:pt x="158" y="278"/>
                    <a:pt x="159" y="254"/>
                  </a:cubicBezTo>
                  <a:cubicBezTo>
                    <a:pt x="161" y="219"/>
                    <a:pt x="174" y="184"/>
                    <a:pt x="168" y="150"/>
                  </a:cubicBezTo>
                  <a:cubicBezTo>
                    <a:pt x="168" y="148"/>
                    <a:pt x="166" y="149"/>
                    <a:pt x="166" y="150"/>
                  </a:cubicBezTo>
                  <a:cubicBezTo>
                    <a:pt x="162" y="185"/>
                    <a:pt x="154" y="219"/>
                    <a:pt x="151" y="254"/>
                  </a:cubicBezTo>
                  <a:cubicBezTo>
                    <a:pt x="150" y="276"/>
                    <a:pt x="147" y="298"/>
                    <a:pt x="145" y="319"/>
                  </a:cubicBezTo>
                  <a:cubicBezTo>
                    <a:pt x="145" y="322"/>
                    <a:pt x="144" y="324"/>
                    <a:pt x="144" y="326"/>
                  </a:cubicBezTo>
                  <a:cubicBezTo>
                    <a:pt x="135" y="326"/>
                    <a:pt x="126" y="325"/>
                    <a:pt x="117" y="324"/>
                  </a:cubicBezTo>
                  <a:cubicBezTo>
                    <a:pt x="117" y="324"/>
                    <a:pt x="116" y="323"/>
                    <a:pt x="116" y="322"/>
                  </a:cubicBezTo>
                  <a:cubicBezTo>
                    <a:pt x="115" y="321"/>
                    <a:pt x="113" y="321"/>
                    <a:pt x="112" y="322"/>
                  </a:cubicBezTo>
                  <a:cubicBezTo>
                    <a:pt x="117" y="312"/>
                    <a:pt x="111" y="299"/>
                    <a:pt x="111" y="288"/>
                  </a:cubicBezTo>
                  <a:cubicBezTo>
                    <a:pt x="110" y="275"/>
                    <a:pt x="111" y="262"/>
                    <a:pt x="111" y="249"/>
                  </a:cubicBezTo>
                  <a:cubicBezTo>
                    <a:pt x="112" y="219"/>
                    <a:pt x="109" y="189"/>
                    <a:pt x="105" y="159"/>
                  </a:cubicBezTo>
                  <a:cubicBezTo>
                    <a:pt x="105" y="157"/>
                    <a:pt x="101" y="157"/>
                    <a:pt x="101" y="159"/>
                  </a:cubicBezTo>
                  <a:cubicBezTo>
                    <a:pt x="103" y="192"/>
                    <a:pt x="106" y="225"/>
                    <a:pt x="106" y="258"/>
                  </a:cubicBezTo>
                  <a:cubicBezTo>
                    <a:pt x="105" y="280"/>
                    <a:pt x="104" y="302"/>
                    <a:pt x="110" y="324"/>
                  </a:cubicBezTo>
                  <a:cubicBezTo>
                    <a:pt x="104" y="324"/>
                    <a:pt x="99" y="323"/>
                    <a:pt x="94" y="324"/>
                  </a:cubicBezTo>
                  <a:cubicBezTo>
                    <a:pt x="94" y="324"/>
                    <a:pt x="91" y="323"/>
                    <a:pt x="87" y="323"/>
                  </a:cubicBezTo>
                  <a:cubicBezTo>
                    <a:pt x="88" y="323"/>
                    <a:pt x="89" y="322"/>
                    <a:pt x="89" y="321"/>
                  </a:cubicBezTo>
                  <a:cubicBezTo>
                    <a:pt x="95" y="266"/>
                    <a:pt x="69" y="237"/>
                    <a:pt x="40" y="194"/>
                  </a:cubicBezTo>
                  <a:cubicBezTo>
                    <a:pt x="17" y="160"/>
                    <a:pt x="4" y="112"/>
                    <a:pt x="24" y="73"/>
                  </a:cubicBezTo>
                  <a:cubicBezTo>
                    <a:pt x="42" y="41"/>
                    <a:pt x="76" y="23"/>
                    <a:pt x="110" y="16"/>
                  </a:cubicBezTo>
                  <a:cubicBezTo>
                    <a:pt x="156" y="7"/>
                    <a:pt x="195" y="26"/>
                    <a:pt x="229" y="54"/>
                  </a:cubicBezTo>
                  <a:cubicBezTo>
                    <a:pt x="266" y="84"/>
                    <a:pt x="259" y="142"/>
                    <a:pt x="237" y="178"/>
                  </a:cubicBezTo>
                  <a:cubicBezTo>
                    <a:pt x="223" y="202"/>
                    <a:pt x="201" y="221"/>
                    <a:pt x="191" y="247"/>
                  </a:cubicBezTo>
                  <a:cubicBezTo>
                    <a:pt x="181" y="271"/>
                    <a:pt x="177" y="295"/>
                    <a:pt x="176" y="3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
              <a:extLst>
                <a:ext uri="{FF2B5EF4-FFF2-40B4-BE49-F238E27FC236}">
                  <a16:creationId xmlns="" xmlns:a16="http://schemas.microsoft.com/office/drawing/2014/main" id="{B789A43A-4848-4034-9058-BFCBAE09C12E}"/>
                </a:ext>
              </a:extLst>
            </p:cNvPr>
            <p:cNvSpPr>
              <a:spLocks/>
            </p:cNvSpPr>
            <p:nvPr/>
          </p:nvSpPr>
          <p:spPr bwMode="auto">
            <a:xfrm>
              <a:off x="3685" y="2041"/>
              <a:ext cx="316" cy="104"/>
            </a:xfrm>
            <a:custGeom>
              <a:avLst/>
              <a:gdLst>
                <a:gd name="T0" fmla="*/ 114 w 118"/>
                <a:gd name="T1" fmla="*/ 19 h 39"/>
                <a:gd name="T2" fmla="*/ 101 w 118"/>
                <a:gd name="T3" fmla="*/ 8 h 39"/>
                <a:gd name="T4" fmla="*/ 96 w 118"/>
                <a:gd name="T5" fmla="*/ 8 h 39"/>
                <a:gd name="T6" fmla="*/ 89 w 118"/>
                <a:gd name="T7" fmla="*/ 16 h 39"/>
                <a:gd name="T8" fmla="*/ 88 w 118"/>
                <a:gd name="T9" fmla="*/ 11 h 39"/>
                <a:gd name="T10" fmla="*/ 81 w 118"/>
                <a:gd name="T11" fmla="*/ 8 h 39"/>
                <a:gd name="T12" fmla="*/ 71 w 118"/>
                <a:gd name="T13" fmla="*/ 18 h 39"/>
                <a:gd name="T14" fmla="*/ 72 w 118"/>
                <a:gd name="T15" fmla="*/ 11 h 39"/>
                <a:gd name="T16" fmla="*/ 65 w 118"/>
                <a:gd name="T17" fmla="*/ 7 h 39"/>
                <a:gd name="T18" fmla="*/ 54 w 118"/>
                <a:gd name="T19" fmla="*/ 19 h 39"/>
                <a:gd name="T20" fmla="*/ 51 w 118"/>
                <a:gd name="T21" fmla="*/ 6 h 39"/>
                <a:gd name="T22" fmla="*/ 43 w 118"/>
                <a:gd name="T23" fmla="*/ 5 h 39"/>
                <a:gd name="T24" fmla="*/ 41 w 118"/>
                <a:gd name="T25" fmla="*/ 11 h 39"/>
                <a:gd name="T26" fmla="*/ 40 w 118"/>
                <a:gd name="T27" fmla="*/ 15 h 39"/>
                <a:gd name="T28" fmla="*/ 28 w 118"/>
                <a:gd name="T29" fmla="*/ 11 h 39"/>
                <a:gd name="T30" fmla="*/ 21 w 118"/>
                <a:gd name="T31" fmla="*/ 10 h 39"/>
                <a:gd name="T32" fmla="*/ 8 w 118"/>
                <a:gd name="T33" fmla="*/ 16 h 39"/>
                <a:gd name="T34" fmla="*/ 9 w 118"/>
                <a:gd name="T35" fmla="*/ 15 h 39"/>
                <a:gd name="T36" fmla="*/ 9 w 118"/>
                <a:gd name="T37" fmla="*/ 14 h 39"/>
                <a:gd name="T38" fmla="*/ 5 w 118"/>
                <a:gd name="T39" fmla="*/ 13 h 39"/>
                <a:gd name="T40" fmla="*/ 13 w 118"/>
                <a:gd name="T41" fmla="*/ 33 h 39"/>
                <a:gd name="T42" fmla="*/ 18 w 118"/>
                <a:gd name="T43" fmla="*/ 32 h 39"/>
                <a:gd name="T44" fmla="*/ 23 w 118"/>
                <a:gd name="T45" fmla="*/ 24 h 39"/>
                <a:gd name="T46" fmla="*/ 36 w 118"/>
                <a:gd name="T47" fmla="*/ 34 h 39"/>
                <a:gd name="T48" fmla="*/ 46 w 118"/>
                <a:gd name="T49" fmla="*/ 26 h 39"/>
                <a:gd name="T50" fmla="*/ 50 w 118"/>
                <a:gd name="T51" fmla="*/ 31 h 39"/>
                <a:gd name="T52" fmla="*/ 58 w 118"/>
                <a:gd name="T53" fmla="*/ 30 h 39"/>
                <a:gd name="T54" fmla="*/ 63 w 118"/>
                <a:gd name="T55" fmla="*/ 24 h 39"/>
                <a:gd name="T56" fmla="*/ 63 w 118"/>
                <a:gd name="T57" fmla="*/ 27 h 39"/>
                <a:gd name="T58" fmla="*/ 70 w 118"/>
                <a:gd name="T59" fmla="*/ 30 h 39"/>
                <a:gd name="T60" fmla="*/ 81 w 118"/>
                <a:gd name="T61" fmla="*/ 21 h 39"/>
                <a:gd name="T62" fmla="*/ 83 w 118"/>
                <a:gd name="T63" fmla="*/ 27 h 39"/>
                <a:gd name="T64" fmla="*/ 89 w 118"/>
                <a:gd name="T65" fmla="*/ 29 h 39"/>
                <a:gd name="T66" fmla="*/ 108 w 118"/>
                <a:gd name="T67" fmla="*/ 25 h 39"/>
                <a:gd name="T68" fmla="*/ 114 w 118"/>
                <a:gd name="T69"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 h="39">
                  <a:moveTo>
                    <a:pt x="114" y="19"/>
                  </a:moveTo>
                  <a:cubicBezTo>
                    <a:pt x="110" y="14"/>
                    <a:pt x="106" y="10"/>
                    <a:pt x="101" y="8"/>
                  </a:cubicBezTo>
                  <a:cubicBezTo>
                    <a:pt x="99" y="7"/>
                    <a:pt x="97" y="7"/>
                    <a:pt x="96" y="8"/>
                  </a:cubicBezTo>
                  <a:cubicBezTo>
                    <a:pt x="94" y="11"/>
                    <a:pt x="91" y="14"/>
                    <a:pt x="89" y="16"/>
                  </a:cubicBezTo>
                  <a:cubicBezTo>
                    <a:pt x="89" y="15"/>
                    <a:pt x="88" y="13"/>
                    <a:pt x="88" y="11"/>
                  </a:cubicBezTo>
                  <a:cubicBezTo>
                    <a:pt x="88" y="7"/>
                    <a:pt x="83" y="5"/>
                    <a:pt x="81" y="8"/>
                  </a:cubicBezTo>
                  <a:cubicBezTo>
                    <a:pt x="77" y="11"/>
                    <a:pt x="74" y="15"/>
                    <a:pt x="71" y="18"/>
                  </a:cubicBezTo>
                  <a:cubicBezTo>
                    <a:pt x="71" y="16"/>
                    <a:pt x="71" y="13"/>
                    <a:pt x="72" y="11"/>
                  </a:cubicBezTo>
                  <a:cubicBezTo>
                    <a:pt x="72" y="8"/>
                    <a:pt x="68" y="6"/>
                    <a:pt x="65" y="7"/>
                  </a:cubicBezTo>
                  <a:cubicBezTo>
                    <a:pt x="61" y="11"/>
                    <a:pt x="57" y="14"/>
                    <a:pt x="54" y="19"/>
                  </a:cubicBezTo>
                  <a:cubicBezTo>
                    <a:pt x="52" y="15"/>
                    <a:pt x="51" y="10"/>
                    <a:pt x="51" y="6"/>
                  </a:cubicBezTo>
                  <a:cubicBezTo>
                    <a:pt x="51" y="1"/>
                    <a:pt x="44" y="0"/>
                    <a:pt x="43" y="5"/>
                  </a:cubicBezTo>
                  <a:cubicBezTo>
                    <a:pt x="43" y="7"/>
                    <a:pt x="42" y="9"/>
                    <a:pt x="41" y="11"/>
                  </a:cubicBezTo>
                  <a:cubicBezTo>
                    <a:pt x="41" y="13"/>
                    <a:pt x="41" y="14"/>
                    <a:pt x="40" y="15"/>
                  </a:cubicBezTo>
                  <a:cubicBezTo>
                    <a:pt x="38" y="25"/>
                    <a:pt x="34" y="24"/>
                    <a:pt x="28" y="11"/>
                  </a:cubicBezTo>
                  <a:cubicBezTo>
                    <a:pt x="27" y="7"/>
                    <a:pt x="22" y="6"/>
                    <a:pt x="21" y="10"/>
                  </a:cubicBezTo>
                  <a:cubicBezTo>
                    <a:pt x="9" y="39"/>
                    <a:pt x="16" y="12"/>
                    <a:pt x="8" y="16"/>
                  </a:cubicBezTo>
                  <a:cubicBezTo>
                    <a:pt x="9" y="16"/>
                    <a:pt x="9" y="15"/>
                    <a:pt x="9" y="15"/>
                  </a:cubicBezTo>
                  <a:cubicBezTo>
                    <a:pt x="9" y="15"/>
                    <a:pt x="9" y="14"/>
                    <a:pt x="9" y="14"/>
                  </a:cubicBezTo>
                  <a:cubicBezTo>
                    <a:pt x="9" y="12"/>
                    <a:pt x="6" y="12"/>
                    <a:pt x="5" y="13"/>
                  </a:cubicBezTo>
                  <a:cubicBezTo>
                    <a:pt x="0" y="19"/>
                    <a:pt x="7" y="30"/>
                    <a:pt x="13" y="33"/>
                  </a:cubicBezTo>
                  <a:cubicBezTo>
                    <a:pt x="14" y="35"/>
                    <a:pt x="17" y="34"/>
                    <a:pt x="18" y="32"/>
                  </a:cubicBezTo>
                  <a:cubicBezTo>
                    <a:pt x="20" y="29"/>
                    <a:pt x="21" y="27"/>
                    <a:pt x="23" y="24"/>
                  </a:cubicBezTo>
                  <a:cubicBezTo>
                    <a:pt x="25" y="31"/>
                    <a:pt x="28" y="36"/>
                    <a:pt x="36" y="34"/>
                  </a:cubicBezTo>
                  <a:cubicBezTo>
                    <a:pt x="41" y="33"/>
                    <a:pt x="44" y="30"/>
                    <a:pt x="46" y="26"/>
                  </a:cubicBezTo>
                  <a:cubicBezTo>
                    <a:pt x="47" y="28"/>
                    <a:pt x="48" y="29"/>
                    <a:pt x="50" y="31"/>
                  </a:cubicBezTo>
                  <a:cubicBezTo>
                    <a:pt x="53" y="33"/>
                    <a:pt x="56" y="33"/>
                    <a:pt x="58" y="30"/>
                  </a:cubicBezTo>
                  <a:cubicBezTo>
                    <a:pt x="60" y="28"/>
                    <a:pt x="61" y="26"/>
                    <a:pt x="63" y="24"/>
                  </a:cubicBezTo>
                  <a:cubicBezTo>
                    <a:pt x="63" y="25"/>
                    <a:pt x="63" y="26"/>
                    <a:pt x="63" y="27"/>
                  </a:cubicBezTo>
                  <a:cubicBezTo>
                    <a:pt x="64" y="30"/>
                    <a:pt x="67" y="31"/>
                    <a:pt x="70" y="30"/>
                  </a:cubicBezTo>
                  <a:cubicBezTo>
                    <a:pt x="74" y="27"/>
                    <a:pt x="77" y="24"/>
                    <a:pt x="81" y="21"/>
                  </a:cubicBezTo>
                  <a:cubicBezTo>
                    <a:pt x="81" y="23"/>
                    <a:pt x="82" y="25"/>
                    <a:pt x="83" y="27"/>
                  </a:cubicBezTo>
                  <a:cubicBezTo>
                    <a:pt x="83" y="29"/>
                    <a:pt x="87" y="30"/>
                    <a:pt x="89" y="29"/>
                  </a:cubicBezTo>
                  <a:cubicBezTo>
                    <a:pt x="96" y="23"/>
                    <a:pt x="100" y="16"/>
                    <a:pt x="108" y="25"/>
                  </a:cubicBezTo>
                  <a:cubicBezTo>
                    <a:pt x="111" y="30"/>
                    <a:pt x="118" y="23"/>
                    <a:pt x="11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7">
              <a:extLst>
                <a:ext uri="{FF2B5EF4-FFF2-40B4-BE49-F238E27FC236}">
                  <a16:creationId xmlns="" xmlns:a16="http://schemas.microsoft.com/office/drawing/2014/main" id="{E9481D04-A92F-4373-8E66-3E24EC22F1D6}"/>
                </a:ext>
              </a:extLst>
            </p:cNvPr>
            <p:cNvSpPr>
              <a:spLocks noEditPoints="1"/>
            </p:cNvSpPr>
            <p:nvPr/>
          </p:nvSpPr>
          <p:spPr bwMode="auto">
            <a:xfrm>
              <a:off x="3361" y="2384"/>
              <a:ext cx="160" cy="150"/>
            </a:xfrm>
            <a:custGeom>
              <a:avLst/>
              <a:gdLst>
                <a:gd name="T0" fmla="*/ 49 w 60"/>
                <a:gd name="T1" fmla="*/ 4 h 56"/>
                <a:gd name="T2" fmla="*/ 45 w 60"/>
                <a:gd name="T3" fmla="*/ 10 h 56"/>
                <a:gd name="T4" fmla="*/ 35 w 60"/>
                <a:gd name="T5" fmla="*/ 15 h 56"/>
                <a:gd name="T6" fmla="*/ 18 w 60"/>
                <a:gd name="T7" fmla="*/ 23 h 56"/>
                <a:gd name="T8" fmla="*/ 3 w 60"/>
                <a:gd name="T9" fmla="*/ 45 h 56"/>
                <a:gd name="T10" fmla="*/ 26 w 60"/>
                <a:gd name="T11" fmla="*/ 46 h 56"/>
                <a:gd name="T12" fmla="*/ 56 w 60"/>
                <a:gd name="T13" fmla="*/ 9 h 56"/>
                <a:gd name="T14" fmla="*/ 49 w 60"/>
                <a:gd name="T15" fmla="*/ 4 h 56"/>
                <a:gd name="T16" fmla="*/ 27 w 60"/>
                <a:gd name="T17" fmla="*/ 32 h 56"/>
                <a:gd name="T18" fmla="*/ 18 w 60"/>
                <a:gd name="T19" fmla="*/ 41 h 56"/>
                <a:gd name="T20" fmla="*/ 11 w 60"/>
                <a:gd name="T21" fmla="*/ 41 h 56"/>
                <a:gd name="T22" fmla="*/ 15 w 60"/>
                <a:gd name="T23" fmla="*/ 35 h 56"/>
                <a:gd name="T24" fmla="*/ 34 w 60"/>
                <a:gd name="T25" fmla="*/ 25 h 56"/>
                <a:gd name="T26" fmla="*/ 27 w 60"/>
                <a:gd name="T2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56">
                  <a:moveTo>
                    <a:pt x="49" y="4"/>
                  </a:moveTo>
                  <a:cubicBezTo>
                    <a:pt x="48" y="6"/>
                    <a:pt x="46" y="8"/>
                    <a:pt x="45" y="10"/>
                  </a:cubicBezTo>
                  <a:cubicBezTo>
                    <a:pt x="42" y="12"/>
                    <a:pt x="39" y="14"/>
                    <a:pt x="35" y="15"/>
                  </a:cubicBezTo>
                  <a:cubicBezTo>
                    <a:pt x="30" y="18"/>
                    <a:pt x="24" y="20"/>
                    <a:pt x="18" y="23"/>
                  </a:cubicBezTo>
                  <a:cubicBezTo>
                    <a:pt x="10" y="26"/>
                    <a:pt x="0" y="35"/>
                    <a:pt x="3" y="45"/>
                  </a:cubicBezTo>
                  <a:cubicBezTo>
                    <a:pt x="6" y="56"/>
                    <a:pt x="21" y="51"/>
                    <a:pt x="26" y="46"/>
                  </a:cubicBezTo>
                  <a:cubicBezTo>
                    <a:pt x="37" y="34"/>
                    <a:pt x="47" y="22"/>
                    <a:pt x="56" y="9"/>
                  </a:cubicBezTo>
                  <a:cubicBezTo>
                    <a:pt x="60" y="4"/>
                    <a:pt x="52" y="0"/>
                    <a:pt x="49" y="4"/>
                  </a:cubicBezTo>
                  <a:close/>
                  <a:moveTo>
                    <a:pt x="27" y="32"/>
                  </a:moveTo>
                  <a:cubicBezTo>
                    <a:pt x="24" y="34"/>
                    <a:pt x="21" y="38"/>
                    <a:pt x="18" y="41"/>
                  </a:cubicBezTo>
                  <a:cubicBezTo>
                    <a:pt x="18" y="41"/>
                    <a:pt x="11" y="45"/>
                    <a:pt x="11" y="41"/>
                  </a:cubicBezTo>
                  <a:cubicBezTo>
                    <a:pt x="12" y="39"/>
                    <a:pt x="13" y="37"/>
                    <a:pt x="15" y="35"/>
                  </a:cubicBezTo>
                  <a:cubicBezTo>
                    <a:pt x="19" y="30"/>
                    <a:pt x="27" y="27"/>
                    <a:pt x="34" y="25"/>
                  </a:cubicBezTo>
                  <a:cubicBezTo>
                    <a:pt x="31" y="27"/>
                    <a:pt x="29" y="30"/>
                    <a:pt x="2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8">
              <a:extLst>
                <a:ext uri="{FF2B5EF4-FFF2-40B4-BE49-F238E27FC236}">
                  <a16:creationId xmlns="" xmlns:a16="http://schemas.microsoft.com/office/drawing/2014/main" id="{FAA20244-7603-461C-8C9A-7568BCCA3F07}"/>
                </a:ext>
              </a:extLst>
            </p:cNvPr>
            <p:cNvSpPr>
              <a:spLocks noEditPoints="1"/>
            </p:cNvSpPr>
            <p:nvPr/>
          </p:nvSpPr>
          <p:spPr bwMode="auto">
            <a:xfrm>
              <a:off x="3171" y="2159"/>
              <a:ext cx="187" cy="112"/>
            </a:xfrm>
            <a:custGeom>
              <a:avLst/>
              <a:gdLst>
                <a:gd name="T0" fmla="*/ 66 w 70"/>
                <a:gd name="T1" fmla="*/ 3 h 42"/>
                <a:gd name="T2" fmla="*/ 65 w 70"/>
                <a:gd name="T3" fmla="*/ 4 h 42"/>
                <a:gd name="T4" fmla="*/ 59 w 70"/>
                <a:gd name="T5" fmla="*/ 1 h 42"/>
                <a:gd name="T6" fmla="*/ 53 w 70"/>
                <a:gd name="T7" fmla="*/ 6 h 42"/>
                <a:gd name="T8" fmla="*/ 3 w 70"/>
                <a:gd name="T9" fmla="*/ 33 h 42"/>
                <a:gd name="T10" fmla="*/ 25 w 70"/>
                <a:gd name="T11" fmla="*/ 36 h 42"/>
                <a:gd name="T12" fmla="*/ 64 w 70"/>
                <a:gd name="T13" fmla="*/ 9 h 42"/>
                <a:gd name="T14" fmla="*/ 64 w 70"/>
                <a:gd name="T15" fmla="*/ 8 h 42"/>
                <a:gd name="T16" fmla="*/ 67 w 70"/>
                <a:gd name="T17" fmla="*/ 7 h 42"/>
                <a:gd name="T18" fmla="*/ 66 w 70"/>
                <a:gd name="T19" fmla="*/ 3 h 42"/>
                <a:gd name="T20" fmla="*/ 13 w 70"/>
                <a:gd name="T21" fmla="*/ 31 h 42"/>
                <a:gd name="T22" fmla="*/ 17 w 70"/>
                <a:gd name="T23" fmla="*/ 25 h 42"/>
                <a:gd name="T24" fmla="*/ 25 w 70"/>
                <a:gd name="T25" fmla="*/ 21 h 42"/>
                <a:gd name="T26" fmla="*/ 39 w 70"/>
                <a:gd name="T27" fmla="*/ 17 h 42"/>
                <a:gd name="T28" fmla="*/ 41 w 70"/>
                <a:gd name="T29" fmla="*/ 16 h 42"/>
                <a:gd name="T30" fmla="*/ 13 w 70"/>
                <a:gd name="T3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42">
                  <a:moveTo>
                    <a:pt x="66" y="3"/>
                  </a:moveTo>
                  <a:cubicBezTo>
                    <a:pt x="66" y="3"/>
                    <a:pt x="66" y="3"/>
                    <a:pt x="65" y="4"/>
                  </a:cubicBezTo>
                  <a:cubicBezTo>
                    <a:pt x="64" y="2"/>
                    <a:pt x="62" y="0"/>
                    <a:pt x="59" y="1"/>
                  </a:cubicBezTo>
                  <a:cubicBezTo>
                    <a:pt x="57" y="3"/>
                    <a:pt x="55" y="4"/>
                    <a:pt x="53" y="6"/>
                  </a:cubicBezTo>
                  <a:cubicBezTo>
                    <a:pt x="32" y="9"/>
                    <a:pt x="0" y="15"/>
                    <a:pt x="3" y="33"/>
                  </a:cubicBezTo>
                  <a:cubicBezTo>
                    <a:pt x="5" y="42"/>
                    <a:pt x="20" y="38"/>
                    <a:pt x="25" y="36"/>
                  </a:cubicBezTo>
                  <a:cubicBezTo>
                    <a:pt x="39" y="29"/>
                    <a:pt x="50" y="16"/>
                    <a:pt x="64" y="9"/>
                  </a:cubicBezTo>
                  <a:cubicBezTo>
                    <a:pt x="64" y="8"/>
                    <a:pt x="64" y="8"/>
                    <a:pt x="64" y="8"/>
                  </a:cubicBezTo>
                  <a:cubicBezTo>
                    <a:pt x="65" y="8"/>
                    <a:pt x="66" y="7"/>
                    <a:pt x="67" y="7"/>
                  </a:cubicBezTo>
                  <a:cubicBezTo>
                    <a:pt x="70" y="6"/>
                    <a:pt x="69" y="3"/>
                    <a:pt x="66" y="3"/>
                  </a:cubicBezTo>
                  <a:close/>
                  <a:moveTo>
                    <a:pt x="13" y="31"/>
                  </a:moveTo>
                  <a:cubicBezTo>
                    <a:pt x="12" y="28"/>
                    <a:pt x="14" y="25"/>
                    <a:pt x="17" y="25"/>
                  </a:cubicBezTo>
                  <a:cubicBezTo>
                    <a:pt x="20" y="23"/>
                    <a:pt x="23" y="22"/>
                    <a:pt x="25" y="21"/>
                  </a:cubicBezTo>
                  <a:cubicBezTo>
                    <a:pt x="30" y="19"/>
                    <a:pt x="34" y="18"/>
                    <a:pt x="39" y="17"/>
                  </a:cubicBezTo>
                  <a:cubicBezTo>
                    <a:pt x="39" y="16"/>
                    <a:pt x="40" y="16"/>
                    <a:pt x="41" y="16"/>
                  </a:cubicBezTo>
                  <a:cubicBezTo>
                    <a:pt x="32" y="23"/>
                    <a:pt x="24" y="30"/>
                    <a:pt x="1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9">
              <a:extLst>
                <a:ext uri="{FF2B5EF4-FFF2-40B4-BE49-F238E27FC236}">
                  <a16:creationId xmlns="" xmlns:a16="http://schemas.microsoft.com/office/drawing/2014/main" id="{01618ED9-806C-46B2-95FD-6323085D364C}"/>
                </a:ext>
              </a:extLst>
            </p:cNvPr>
            <p:cNvSpPr>
              <a:spLocks noEditPoints="1"/>
            </p:cNvSpPr>
            <p:nvPr/>
          </p:nvSpPr>
          <p:spPr bwMode="auto">
            <a:xfrm>
              <a:off x="3120" y="1965"/>
              <a:ext cx="211" cy="110"/>
            </a:xfrm>
            <a:custGeom>
              <a:avLst/>
              <a:gdLst>
                <a:gd name="T0" fmla="*/ 77 w 79"/>
                <a:gd name="T1" fmla="*/ 35 h 41"/>
                <a:gd name="T2" fmla="*/ 74 w 79"/>
                <a:gd name="T3" fmla="*/ 33 h 41"/>
                <a:gd name="T4" fmla="*/ 72 w 79"/>
                <a:gd name="T5" fmla="*/ 32 h 41"/>
                <a:gd name="T6" fmla="*/ 43 w 79"/>
                <a:gd name="T7" fmla="*/ 10 h 41"/>
                <a:gd name="T8" fmla="*/ 5 w 79"/>
                <a:gd name="T9" fmla="*/ 3 h 41"/>
                <a:gd name="T10" fmla="*/ 1 w 79"/>
                <a:gd name="T11" fmla="*/ 9 h 41"/>
                <a:gd name="T12" fmla="*/ 32 w 79"/>
                <a:gd name="T13" fmla="*/ 34 h 41"/>
                <a:gd name="T14" fmla="*/ 67 w 79"/>
                <a:gd name="T15" fmla="*/ 40 h 41"/>
                <a:gd name="T16" fmla="*/ 71 w 79"/>
                <a:gd name="T17" fmla="*/ 41 h 41"/>
                <a:gd name="T18" fmla="*/ 74 w 79"/>
                <a:gd name="T19" fmla="*/ 39 h 41"/>
                <a:gd name="T20" fmla="*/ 77 w 79"/>
                <a:gd name="T21" fmla="*/ 38 h 41"/>
                <a:gd name="T22" fmla="*/ 77 w 79"/>
                <a:gd name="T23" fmla="*/ 35 h 41"/>
                <a:gd name="T24" fmla="*/ 13 w 79"/>
                <a:gd name="T25" fmla="*/ 12 h 41"/>
                <a:gd name="T26" fmla="*/ 50 w 79"/>
                <a:gd name="T27" fmla="*/ 27 h 41"/>
                <a:gd name="T28" fmla="*/ 51 w 79"/>
                <a:gd name="T29" fmla="*/ 28 h 41"/>
                <a:gd name="T30" fmla="*/ 13 w 79"/>
                <a:gd name="T31"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 h="41">
                  <a:moveTo>
                    <a:pt x="77" y="35"/>
                  </a:moveTo>
                  <a:cubicBezTo>
                    <a:pt x="76" y="34"/>
                    <a:pt x="75" y="34"/>
                    <a:pt x="74" y="33"/>
                  </a:cubicBezTo>
                  <a:cubicBezTo>
                    <a:pt x="73" y="33"/>
                    <a:pt x="73" y="33"/>
                    <a:pt x="72" y="32"/>
                  </a:cubicBezTo>
                  <a:cubicBezTo>
                    <a:pt x="60" y="30"/>
                    <a:pt x="53" y="16"/>
                    <a:pt x="43" y="10"/>
                  </a:cubicBezTo>
                  <a:cubicBezTo>
                    <a:pt x="31" y="3"/>
                    <a:pt x="17" y="0"/>
                    <a:pt x="5" y="3"/>
                  </a:cubicBezTo>
                  <a:cubicBezTo>
                    <a:pt x="2" y="4"/>
                    <a:pt x="0" y="7"/>
                    <a:pt x="1" y="9"/>
                  </a:cubicBezTo>
                  <a:cubicBezTo>
                    <a:pt x="5" y="23"/>
                    <a:pt x="19" y="29"/>
                    <a:pt x="32" y="34"/>
                  </a:cubicBezTo>
                  <a:cubicBezTo>
                    <a:pt x="41" y="37"/>
                    <a:pt x="55" y="41"/>
                    <a:pt x="67" y="40"/>
                  </a:cubicBezTo>
                  <a:cubicBezTo>
                    <a:pt x="68" y="40"/>
                    <a:pt x="70" y="40"/>
                    <a:pt x="71" y="41"/>
                  </a:cubicBezTo>
                  <a:cubicBezTo>
                    <a:pt x="72" y="41"/>
                    <a:pt x="74" y="40"/>
                    <a:pt x="74" y="39"/>
                  </a:cubicBezTo>
                  <a:cubicBezTo>
                    <a:pt x="75" y="38"/>
                    <a:pt x="76" y="38"/>
                    <a:pt x="77" y="38"/>
                  </a:cubicBezTo>
                  <a:cubicBezTo>
                    <a:pt x="78" y="37"/>
                    <a:pt x="79" y="36"/>
                    <a:pt x="77" y="35"/>
                  </a:cubicBezTo>
                  <a:close/>
                  <a:moveTo>
                    <a:pt x="13" y="12"/>
                  </a:moveTo>
                  <a:cubicBezTo>
                    <a:pt x="27" y="11"/>
                    <a:pt x="41" y="17"/>
                    <a:pt x="50" y="27"/>
                  </a:cubicBezTo>
                  <a:cubicBezTo>
                    <a:pt x="50" y="27"/>
                    <a:pt x="51" y="28"/>
                    <a:pt x="51" y="28"/>
                  </a:cubicBezTo>
                  <a:cubicBezTo>
                    <a:pt x="36" y="26"/>
                    <a:pt x="20" y="23"/>
                    <a:pt x="1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0">
              <a:extLst>
                <a:ext uri="{FF2B5EF4-FFF2-40B4-BE49-F238E27FC236}">
                  <a16:creationId xmlns="" xmlns:a16="http://schemas.microsoft.com/office/drawing/2014/main" id="{6BE0D196-0B44-4F3B-96AD-5E27497EDC6B}"/>
                </a:ext>
              </a:extLst>
            </p:cNvPr>
            <p:cNvSpPr>
              <a:spLocks noEditPoints="1"/>
            </p:cNvSpPr>
            <p:nvPr/>
          </p:nvSpPr>
          <p:spPr bwMode="auto">
            <a:xfrm>
              <a:off x="3211" y="1617"/>
              <a:ext cx="174" cy="185"/>
            </a:xfrm>
            <a:custGeom>
              <a:avLst/>
              <a:gdLst>
                <a:gd name="T0" fmla="*/ 41 w 65"/>
                <a:gd name="T1" fmla="*/ 23 h 69"/>
                <a:gd name="T2" fmla="*/ 3 w 65"/>
                <a:gd name="T3" fmla="*/ 5 h 69"/>
                <a:gd name="T4" fmla="*/ 1 w 65"/>
                <a:gd name="T5" fmla="*/ 10 h 69"/>
                <a:gd name="T6" fmla="*/ 29 w 65"/>
                <a:gd name="T7" fmla="*/ 47 h 69"/>
                <a:gd name="T8" fmla="*/ 58 w 65"/>
                <a:gd name="T9" fmla="*/ 66 h 69"/>
                <a:gd name="T10" fmla="*/ 65 w 65"/>
                <a:gd name="T11" fmla="*/ 65 h 69"/>
                <a:gd name="T12" fmla="*/ 41 w 65"/>
                <a:gd name="T13" fmla="*/ 23 h 69"/>
                <a:gd name="T14" fmla="*/ 9 w 65"/>
                <a:gd name="T15" fmla="*/ 12 h 69"/>
                <a:gd name="T16" fmla="*/ 38 w 65"/>
                <a:gd name="T17" fmla="*/ 30 h 69"/>
                <a:gd name="T18" fmla="*/ 57 w 65"/>
                <a:gd name="T19" fmla="*/ 59 h 69"/>
                <a:gd name="T20" fmla="*/ 32 w 65"/>
                <a:gd name="T21" fmla="*/ 39 h 69"/>
                <a:gd name="T22" fmla="*/ 9 w 65"/>
                <a:gd name="T23" fmla="*/ 1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9">
                  <a:moveTo>
                    <a:pt x="41" y="23"/>
                  </a:moveTo>
                  <a:cubicBezTo>
                    <a:pt x="32" y="11"/>
                    <a:pt x="20" y="0"/>
                    <a:pt x="3" y="5"/>
                  </a:cubicBezTo>
                  <a:cubicBezTo>
                    <a:pt x="1" y="6"/>
                    <a:pt x="0" y="8"/>
                    <a:pt x="1" y="10"/>
                  </a:cubicBezTo>
                  <a:cubicBezTo>
                    <a:pt x="3" y="26"/>
                    <a:pt x="17" y="37"/>
                    <a:pt x="29" y="47"/>
                  </a:cubicBezTo>
                  <a:cubicBezTo>
                    <a:pt x="37" y="54"/>
                    <a:pt x="47" y="66"/>
                    <a:pt x="58" y="66"/>
                  </a:cubicBezTo>
                  <a:cubicBezTo>
                    <a:pt x="60" y="69"/>
                    <a:pt x="65" y="68"/>
                    <a:pt x="65" y="65"/>
                  </a:cubicBezTo>
                  <a:cubicBezTo>
                    <a:pt x="63" y="50"/>
                    <a:pt x="50" y="35"/>
                    <a:pt x="41" y="23"/>
                  </a:cubicBezTo>
                  <a:close/>
                  <a:moveTo>
                    <a:pt x="9" y="12"/>
                  </a:moveTo>
                  <a:cubicBezTo>
                    <a:pt x="22" y="9"/>
                    <a:pt x="31" y="20"/>
                    <a:pt x="38" y="30"/>
                  </a:cubicBezTo>
                  <a:cubicBezTo>
                    <a:pt x="44" y="38"/>
                    <a:pt x="54" y="49"/>
                    <a:pt x="57" y="59"/>
                  </a:cubicBezTo>
                  <a:cubicBezTo>
                    <a:pt x="47" y="55"/>
                    <a:pt x="40" y="46"/>
                    <a:pt x="32" y="39"/>
                  </a:cubicBezTo>
                  <a:cubicBezTo>
                    <a:pt x="23" y="32"/>
                    <a:pt x="13" y="23"/>
                    <a:pt x="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
              <a:extLst>
                <a:ext uri="{FF2B5EF4-FFF2-40B4-BE49-F238E27FC236}">
                  <a16:creationId xmlns="" xmlns:a16="http://schemas.microsoft.com/office/drawing/2014/main" id="{7C4E3B6B-BA01-41B6-929C-EEE3534B135A}"/>
                </a:ext>
              </a:extLst>
            </p:cNvPr>
            <p:cNvSpPr>
              <a:spLocks noEditPoints="1"/>
            </p:cNvSpPr>
            <p:nvPr/>
          </p:nvSpPr>
          <p:spPr bwMode="auto">
            <a:xfrm>
              <a:off x="3379" y="1440"/>
              <a:ext cx="209" cy="254"/>
            </a:xfrm>
            <a:custGeom>
              <a:avLst/>
              <a:gdLst>
                <a:gd name="T0" fmla="*/ 60 w 78"/>
                <a:gd name="T1" fmla="*/ 34 h 95"/>
                <a:gd name="T2" fmla="*/ 26 w 78"/>
                <a:gd name="T3" fmla="*/ 5 h 95"/>
                <a:gd name="T4" fmla="*/ 55 w 78"/>
                <a:gd name="T5" fmla="*/ 88 h 95"/>
                <a:gd name="T6" fmla="*/ 58 w 78"/>
                <a:gd name="T7" fmla="*/ 88 h 95"/>
                <a:gd name="T8" fmla="*/ 65 w 78"/>
                <a:gd name="T9" fmla="*/ 92 h 95"/>
                <a:gd name="T10" fmla="*/ 60 w 78"/>
                <a:gd name="T11" fmla="*/ 34 h 95"/>
                <a:gd name="T12" fmla="*/ 59 w 78"/>
                <a:gd name="T13" fmla="*/ 85 h 95"/>
                <a:gd name="T14" fmla="*/ 27 w 78"/>
                <a:gd name="T15" fmla="*/ 19 h 95"/>
                <a:gd name="T16" fmla="*/ 38 w 78"/>
                <a:gd name="T17" fmla="*/ 14 h 95"/>
                <a:gd name="T18" fmla="*/ 51 w 78"/>
                <a:gd name="T19" fmla="*/ 37 h 95"/>
                <a:gd name="T20" fmla="*/ 59 w 78"/>
                <a:gd name="T21" fmla="*/ 8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95">
                  <a:moveTo>
                    <a:pt x="60" y="34"/>
                  </a:moveTo>
                  <a:cubicBezTo>
                    <a:pt x="54" y="21"/>
                    <a:pt x="44" y="0"/>
                    <a:pt x="26" y="5"/>
                  </a:cubicBezTo>
                  <a:cubicBezTo>
                    <a:pt x="0" y="13"/>
                    <a:pt x="44" y="80"/>
                    <a:pt x="55" y="88"/>
                  </a:cubicBezTo>
                  <a:cubicBezTo>
                    <a:pt x="56" y="89"/>
                    <a:pt x="57" y="89"/>
                    <a:pt x="58" y="88"/>
                  </a:cubicBezTo>
                  <a:cubicBezTo>
                    <a:pt x="58" y="92"/>
                    <a:pt x="62" y="95"/>
                    <a:pt x="65" y="92"/>
                  </a:cubicBezTo>
                  <a:cubicBezTo>
                    <a:pt x="78" y="78"/>
                    <a:pt x="66" y="49"/>
                    <a:pt x="60" y="34"/>
                  </a:cubicBezTo>
                  <a:close/>
                  <a:moveTo>
                    <a:pt x="59" y="85"/>
                  </a:moveTo>
                  <a:cubicBezTo>
                    <a:pt x="50" y="62"/>
                    <a:pt x="30" y="44"/>
                    <a:pt x="27" y="19"/>
                  </a:cubicBezTo>
                  <a:cubicBezTo>
                    <a:pt x="26" y="12"/>
                    <a:pt x="33" y="10"/>
                    <a:pt x="38" y="14"/>
                  </a:cubicBezTo>
                  <a:cubicBezTo>
                    <a:pt x="45" y="20"/>
                    <a:pt x="48" y="29"/>
                    <a:pt x="51" y="37"/>
                  </a:cubicBezTo>
                  <a:cubicBezTo>
                    <a:pt x="56" y="46"/>
                    <a:pt x="67" y="74"/>
                    <a:pt x="59"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 xmlns:a16="http://schemas.microsoft.com/office/drawing/2014/main" id="{ACAF9E09-316E-4CB2-94AC-0F2F40B334C9}"/>
                </a:ext>
              </a:extLst>
            </p:cNvPr>
            <p:cNvSpPr>
              <a:spLocks noEditPoints="1"/>
            </p:cNvSpPr>
            <p:nvPr/>
          </p:nvSpPr>
          <p:spPr bwMode="auto">
            <a:xfrm>
              <a:off x="3733" y="1340"/>
              <a:ext cx="88" cy="258"/>
            </a:xfrm>
            <a:custGeom>
              <a:avLst/>
              <a:gdLst>
                <a:gd name="T0" fmla="*/ 29 w 33"/>
                <a:gd name="T1" fmla="*/ 33 h 96"/>
                <a:gd name="T2" fmla="*/ 10 w 33"/>
                <a:gd name="T3" fmla="*/ 9 h 96"/>
                <a:gd name="T4" fmla="*/ 3 w 33"/>
                <a:gd name="T5" fmla="*/ 48 h 96"/>
                <a:gd name="T6" fmla="*/ 16 w 33"/>
                <a:gd name="T7" fmla="*/ 89 h 96"/>
                <a:gd name="T8" fmla="*/ 17 w 33"/>
                <a:gd name="T9" fmla="*/ 89 h 96"/>
                <a:gd name="T10" fmla="*/ 17 w 33"/>
                <a:gd name="T11" fmla="*/ 93 h 96"/>
                <a:gd name="T12" fmla="*/ 22 w 33"/>
                <a:gd name="T13" fmla="*/ 94 h 96"/>
                <a:gd name="T14" fmla="*/ 29 w 33"/>
                <a:gd name="T15" fmla="*/ 33 h 96"/>
                <a:gd name="T16" fmla="*/ 17 w 33"/>
                <a:gd name="T17" fmla="*/ 85 h 96"/>
                <a:gd name="T18" fmla="*/ 12 w 33"/>
                <a:gd name="T19" fmla="*/ 58 h 96"/>
                <a:gd name="T20" fmla="*/ 12 w 33"/>
                <a:gd name="T21" fmla="*/ 22 h 96"/>
                <a:gd name="T22" fmla="*/ 20 w 33"/>
                <a:gd name="T23" fmla="*/ 24 h 96"/>
                <a:gd name="T24" fmla="*/ 24 w 33"/>
                <a:gd name="T25" fmla="*/ 47 h 96"/>
                <a:gd name="T26" fmla="*/ 17 w 33"/>
                <a:gd name="T27"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96">
                  <a:moveTo>
                    <a:pt x="29" y="33"/>
                  </a:moveTo>
                  <a:cubicBezTo>
                    <a:pt x="28" y="25"/>
                    <a:pt x="23" y="0"/>
                    <a:pt x="10" y="9"/>
                  </a:cubicBezTo>
                  <a:cubicBezTo>
                    <a:pt x="0" y="17"/>
                    <a:pt x="2" y="38"/>
                    <a:pt x="3" y="48"/>
                  </a:cubicBezTo>
                  <a:cubicBezTo>
                    <a:pt x="4" y="61"/>
                    <a:pt x="4" y="80"/>
                    <a:pt x="16" y="89"/>
                  </a:cubicBezTo>
                  <a:cubicBezTo>
                    <a:pt x="16" y="89"/>
                    <a:pt x="17" y="89"/>
                    <a:pt x="17" y="89"/>
                  </a:cubicBezTo>
                  <a:cubicBezTo>
                    <a:pt x="17" y="90"/>
                    <a:pt x="17" y="92"/>
                    <a:pt x="17" y="93"/>
                  </a:cubicBezTo>
                  <a:cubicBezTo>
                    <a:pt x="17" y="95"/>
                    <a:pt x="20" y="96"/>
                    <a:pt x="22" y="94"/>
                  </a:cubicBezTo>
                  <a:cubicBezTo>
                    <a:pt x="32" y="76"/>
                    <a:pt x="33" y="53"/>
                    <a:pt x="29" y="33"/>
                  </a:cubicBezTo>
                  <a:close/>
                  <a:moveTo>
                    <a:pt x="17" y="85"/>
                  </a:moveTo>
                  <a:cubicBezTo>
                    <a:pt x="14" y="78"/>
                    <a:pt x="13" y="65"/>
                    <a:pt x="12" y="58"/>
                  </a:cubicBezTo>
                  <a:cubicBezTo>
                    <a:pt x="11" y="46"/>
                    <a:pt x="10" y="34"/>
                    <a:pt x="12" y="22"/>
                  </a:cubicBezTo>
                  <a:cubicBezTo>
                    <a:pt x="14" y="13"/>
                    <a:pt x="18" y="18"/>
                    <a:pt x="20" y="24"/>
                  </a:cubicBezTo>
                  <a:cubicBezTo>
                    <a:pt x="22" y="32"/>
                    <a:pt x="23" y="39"/>
                    <a:pt x="24" y="47"/>
                  </a:cubicBezTo>
                  <a:cubicBezTo>
                    <a:pt x="25" y="60"/>
                    <a:pt x="19" y="72"/>
                    <a:pt x="17"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3">
              <a:extLst>
                <a:ext uri="{FF2B5EF4-FFF2-40B4-BE49-F238E27FC236}">
                  <a16:creationId xmlns="" xmlns:a16="http://schemas.microsoft.com/office/drawing/2014/main" id="{973212B1-F47D-4273-BCF8-AE9AB645B816}"/>
                </a:ext>
              </a:extLst>
            </p:cNvPr>
            <p:cNvSpPr>
              <a:spLocks noEditPoints="1"/>
            </p:cNvSpPr>
            <p:nvPr/>
          </p:nvSpPr>
          <p:spPr bwMode="auto">
            <a:xfrm>
              <a:off x="4006" y="1383"/>
              <a:ext cx="137" cy="236"/>
            </a:xfrm>
            <a:custGeom>
              <a:avLst/>
              <a:gdLst>
                <a:gd name="T0" fmla="*/ 37 w 51"/>
                <a:gd name="T1" fmla="*/ 1 h 88"/>
                <a:gd name="T2" fmla="*/ 13 w 51"/>
                <a:gd name="T3" fmla="*/ 33 h 88"/>
                <a:gd name="T4" fmla="*/ 8 w 51"/>
                <a:gd name="T5" fmla="*/ 78 h 88"/>
                <a:gd name="T6" fmla="*/ 6 w 51"/>
                <a:gd name="T7" fmla="*/ 80 h 88"/>
                <a:gd name="T8" fmla="*/ 10 w 51"/>
                <a:gd name="T9" fmla="*/ 86 h 88"/>
                <a:gd name="T10" fmla="*/ 39 w 51"/>
                <a:gd name="T11" fmla="*/ 35 h 88"/>
                <a:gd name="T12" fmla="*/ 37 w 51"/>
                <a:gd name="T13" fmla="*/ 1 h 88"/>
                <a:gd name="T14" fmla="*/ 35 w 51"/>
                <a:gd name="T15" fmla="*/ 22 h 88"/>
                <a:gd name="T16" fmla="*/ 29 w 51"/>
                <a:gd name="T17" fmla="*/ 40 h 88"/>
                <a:gd name="T18" fmla="*/ 11 w 51"/>
                <a:gd name="T19" fmla="*/ 74 h 88"/>
                <a:gd name="T20" fmla="*/ 32 w 51"/>
                <a:gd name="T21" fmla="*/ 10 h 88"/>
                <a:gd name="T22" fmla="*/ 35 w 51"/>
                <a:gd name="T23" fmla="*/ 2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88">
                  <a:moveTo>
                    <a:pt x="37" y="1"/>
                  </a:moveTo>
                  <a:cubicBezTo>
                    <a:pt x="22" y="2"/>
                    <a:pt x="17" y="22"/>
                    <a:pt x="13" y="33"/>
                  </a:cubicBezTo>
                  <a:cubicBezTo>
                    <a:pt x="9" y="44"/>
                    <a:pt x="0" y="67"/>
                    <a:pt x="8" y="78"/>
                  </a:cubicBezTo>
                  <a:cubicBezTo>
                    <a:pt x="7" y="79"/>
                    <a:pt x="7" y="79"/>
                    <a:pt x="6" y="80"/>
                  </a:cubicBezTo>
                  <a:cubicBezTo>
                    <a:pt x="3" y="83"/>
                    <a:pt x="7" y="88"/>
                    <a:pt x="10" y="86"/>
                  </a:cubicBezTo>
                  <a:cubicBezTo>
                    <a:pt x="26" y="75"/>
                    <a:pt x="33" y="52"/>
                    <a:pt x="39" y="35"/>
                  </a:cubicBezTo>
                  <a:cubicBezTo>
                    <a:pt x="41" y="30"/>
                    <a:pt x="51" y="0"/>
                    <a:pt x="37" y="1"/>
                  </a:cubicBezTo>
                  <a:close/>
                  <a:moveTo>
                    <a:pt x="35" y="22"/>
                  </a:moveTo>
                  <a:cubicBezTo>
                    <a:pt x="34" y="28"/>
                    <a:pt x="31" y="34"/>
                    <a:pt x="29" y="40"/>
                  </a:cubicBezTo>
                  <a:cubicBezTo>
                    <a:pt x="24" y="52"/>
                    <a:pt x="19" y="65"/>
                    <a:pt x="11" y="74"/>
                  </a:cubicBezTo>
                  <a:cubicBezTo>
                    <a:pt x="12" y="54"/>
                    <a:pt x="19" y="24"/>
                    <a:pt x="32" y="10"/>
                  </a:cubicBezTo>
                  <a:cubicBezTo>
                    <a:pt x="38" y="3"/>
                    <a:pt x="36" y="20"/>
                    <a:pt x="3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4">
              <a:extLst>
                <a:ext uri="{FF2B5EF4-FFF2-40B4-BE49-F238E27FC236}">
                  <a16:creationId xmlns="" xmlns:a16="http://schemas.microsoft.com/office/drawing/2014/main" id="{56281735-83CE-43F0-B6B8-F9F80A65DCD0}"/>
                </a:ext>
              </a:extLst>
            </p:cNvPr>
            <p:cNvSpPr>
              <a:spLocks noEditPoints="1"/>
            </p:cNvSpPr>
            <p:nvPr/>
          </p:nvSpPr>
          <p:spPr bwMode="auto">
            <a:xfrm>
              <a:off x="4215" y="1477"/>
              <a:ext cx="187" cy="201"/>
            </a:xfrm>
            <a:custGeom>
              <a:avLst/>
              <a:gdLst>
                <a:gd name="T0" fmla="*/ 55 w 70"/>
                <a:gd name="T1" fmla="*/ 4 h 75"/>
                <a:gd name="T2" fmla="*/ 29 w 70"/>
                <a:gd name="T3" fmla="*/ 26 h 75"/>
                <a:gd name="T4" fmla="*/ 12 w 70"/>
                <a:gd name="T5" fmla="*/ 60 h 75"/>
                <a:gd name="T6" fmla="*/ 1 w 70"/>
                <a:gd name="T7" fmla="*/ 69 h 75"/>
                <a:gd name="T8" fmla="*/ 4 w 70"/>
                <a:gd name="T9" fmla="*/ 74 h 75"/>
                <a:gd name="T10" fmla="*/ 11 w 70"/>
                <a:gd name="T11" fmla="*/ 72 h 75"/>
                <a:gd name="T12" fmla="*/ 14 w 70"/>
                <a:gd name="T13" fmla="*/ 71 h 75"/>
                <a:gd name="T14" fmla="*/ 15 w 70"/>
                <a:gd name="T15" fmla="*/ 69 h 75"/>
                <a:gd name="T16" fmla="*/ 21 w 70"/>
                <a:gd name="T17" fmla="*/ 64 h 75"/>
                <a:gd name="T18" fmla="*/ 53 w 70"/>
                <a:gd name="T19" fmla="*/ 41 h 75"/>
                <a:gd name="T20" fmla="*/ 55 w 70"/>
                <a:gd name="T21" fmla="*/ 4 h 75"/>
                <a:gd name="T22" fmla="*/ 55 w 70"/>
                <a:gd name="T23" fmla="*/ 19 h 75"/>
                <a:gd name="T24" fmla="*/ 43 w 70"/>
                <a:gd name="T25" fmla="*/ 41 h 75"/>
                <a:gd name="T26" fmla="*/ 23 w 70"/>
                <a:gd name="T27" fmla="*/ 54 h 75"/>
                <a:gd name="T28" fmla="*/ 46 w 70"/>
                <a:gd name="T29" fmla="*/ 15 h 75"/>
                <a:gd name="T30" fmla="*/ 55 w 70"/>
                <a:gd name="T31" fmla="*/ 1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75">
                  <a:moveTo>
                    <a:pt x="55" y="4"/>
                  </a:moveTo>
                  <a:cubicBezTo>
                    <a:pt x="45" y="0"/>
                    <a:pt x="34" y="19"/>
                    <a:pt x="29" y="26"/>
                  </a:cubicBezTo>
                  <a:cubicBezTo>
                    <a:pt x="23" y="37"/>
                    <a:pt x="16" y="48"/>
                    <a:pt x="12" y="60"/>
                  </a:cubicBezTo>
                  <a:cubicBezTo>
                    <a:pt x="8" y="63"/>
                    <a:pt x="3" y="66"/>
                    <a:pt x="1" y="69"/>
                  </a:cubicBezTo>
                  <a:cubicBezTo>
                    <a:pt x="0" y="71"/>
                    <a:pt x="2" y="75"/>
                    <a:pt x="4" y="74"/>
                  </a:cubicBezTo>
                  <a:cubicBezTo>
                    <a:pt x="7" y="74"/>
                    <a:pt x="9" y="73"/>
                    <a:pt x="11" y="72"/>
                  </a:cubicBezTo>
                  <a:cubicBezTo>
                    <a:pt x="12" y="72"/>
                    <a:pt x="13" y="72"/>
                    <a:pt x="14" y="71"/>
                  </a:cubicBezTo>
                  <a:cubicBezTo>
                    <a:pt x="14" y="70"/>
                    <a:pt x="15" y="70"/>
                    <a:pt x="15" y="69"/>
                  </a:cubicBezTo>
                  <a:cubicBezTo>
                    <a:pt x="17" y="67"/>
                    <a:pt x="19" y="66"/>
                    <a:pt x="21" y="64"/>
                  </a:cubicBezTo>
                  <a:cubicBezTo>
                    <a:pt x="33" y="57"/>
                    <a:pt x="44" y="52"/>
                    <a:pt x="53" y="41"/>
                  </a:cubicBezTo>
                  <a:cubicBezTo>
                    <a:pt x="60" y="33"/>
                    <a:pt x="70" y="9"/>
                    <a:pt x="55" y="4"/>
                  </a:cubicBezTo>
                  <a:close/>
                  <a:moveTo>
                    <a:pt x="55" y="19"/>
                  </a:moveTo>
                  <a:cubicBezTo>
                    <a:pt x="54" y="28"/>
                    <a:pt x="49" y="34"/>
                    <a:pt x="43" y="41"/>
                  </a:cubicBezTo>
                  <a:cubicBezTo>
                    <a:pt x="37" y="47"/>
                    <a:pt x="30" y="50"/>
                    <a:pt x="23" y="54"/>
                  </a:cubicBezTo>
                  <a:cubicBezTo>
                    <a:pt x="30" y="41"/>
                    <a:pt x="36" y="27"/>
                    <a:pt x="46" y="15"/>
                  </a:cubicBezTo>
                  <a:cubicBezTo>
                    <a:pt x="51" y="10"/>
                    <a:pt x="56" y="9"/>
                    <a:pt x="5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
              <a:extLst>
                <a:ext uri="{FF2B5EF4-FFF2-40B4-BE49-F238E27FC236}">
                  <a16:creationId xmlns="" xmlns:a16="http://schemas.microsoft.com/office/drawing/2014/main" id="{CE5C4F55-4040-4CAA-87AC-FC7C44720E1A}"/>
                </a:ext>
              </a:extLst>
            </p:cNvPr>
            <p:cNvSpPr>
              <a:spLocks noEditPoints="1"/>
            </p:cNvSpPr>
            <p:nvPr/>
          </p:nvSpPr>
          <p:spPr bwMode="auto">
            <a:xfrm>
              <a:off x="4373" y="1686"/>
              <a:ext cx="190" cy="121"/>
            </a:xfrm>
            <a:custGeom>
              <a:avLst/>
              <a:gdLst>
                <a:gd name="T0" fmla="*/ 59 w 71"/>
                <a:gd name="T1" fmla="*/ 2 h 45"/>
                <a:gd name="T2" fmla="*/ 11 w 71"/>
                <a:gd name="T3" fmla="*/ 34 h 45"/>
                <a:gd name="T4" fmla="*/ 9 w 71"/>
                <a:gd name="T5" fmla="*/ 35 h 45"/>
                <a:gd name="T6" fmla="*/ 13 w 71"/>
                <a:gd name="T7" fmla="*/ 42 h 45"/>
                <a:gd name="T8" fmla="*/ 28 w 71"/>
                <a:gd name="T9" fmla="*/ 39 h 45"/>
                <a:gd name="T10" fmla="*/ 39 w 71"/>
                <a:gd name="T11" fmla="*/ 35 h 45"/>
                <a:gd name="T12" fmla="*/ 62 w 71"/>
                <a:gd name="T13" fmla="*/ 23 h 45"/>
                <a:gd name="T14" fmla="*/ 59 w 71"/>
                <a:gd name="T15" fmla="*/ 2 h 45"/>
                <a:gd name="T16" fmla="*/ 59 w 71"/>
                <a:gd name="T17" fmla="*/ 17 h 45"/>
                <a:gd name="T18" fmla="*/ 40 w 71"/>
                <a:gd name="T19" fmla="*/ 27 h 45"/>
                <a:gd name="T20" fmla="*/ 26 w 71"/>
                <a:gd name="T21" fmla="*/ 32 h 45"/>
                <a:gd name="T22" fmla="*/ 14 w 71"/>
                <a:gd name="T23" fmla="*/ 33 h 45"/>
                <a:gd name="T24" fmla="*/ 30 w 71"/>
                <a:gd name="T25" fmla="*/ 18 h 45"/>
                <a:gd name="T26" fmla="*/ 57 w 71"/>
                <a:gd name="T27" fmla="*/ 9 h 45"/>
                <a:gd name="T28" fmla="*/ 59 w 71"/>
                <a:gd name="T29"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45">
                  <a:moveTo>
                    <a:pt x="59" y="2"/>
                  </a:moveTo>
                  <a:cubicBezTo>
                    <a:pt x="49" y="0"/>
                    <a:pt x="0" y="21"/>
                    <a:pt x="11" y="34"/>
                  </a:cubicBezTo>
                  <a:cubicBezTo>
                    <a:pt x="10" y="35"/>
                    <a:pt x="10" y="35"/>
                    <a:pt x="9" y="35"/>
                  </a:cubicBezTo>
                  <a:cubicBezTo>
                    <a:pt x="5" y="38"/>
                    <a:pt x="9" y="45"/>
                    <a:pt x="13" y="42"/>
                  </a:cubicBezTo>
                  <a:cubicBezTo>
                    <a:pt x="18" y="40"/>
                    <a:pt x="23" y="41"/>
                    <a:pt x="28" y="39"/>
                  </a:cubicBezTo>
                  <a:cubicBezTo>
                    <a:pt x="32" y="38"/>
                    <a:pt x="36" y="36"/>
                    <a:pt x="39" y="35"/>
                  </a:cubicBezTo>
                  <a:cubicBezTo>
                    <a:pt x="47" y="32"/>
                    <a:pt x="56" y="28"/>
                    <a:pt x="62" y="23"/>
                  </a:cubicBezTo>
                  <a:cubicBezTo>
                    <a:pt x="71" y="16"/>
                    <a:pt x="71" y="4"/>
                    <a:pt x="59" y="2"/>
                  </a:cubicBezTo>
                  <a:close/>
                  <a:moveTo>
                    <a:pt x="59" y="17"/>
                  </a:moveTo>
                  <a:cubicBezTo>
                    <a:pt x="54" y="22"/>
                    <a:pt x="46" y="25"/>
                    <a:pt x="40" y="27"/>
                  </a:cubicBezTo>
                  <a:cubicBezTo>
                    <a:pt x="35" y="29"/>
                    <a:pt x="31" y="31"/>
                    <a:pt x="26" y="32"/>
                  </a:cubicBezTo>
                  <a:cubicBezTo>
                    <a:pt x="22" y="33"/>
                    <a:pt x="18" y="33"/>
                    <a:pt x="14" y="33"/>
                  </a:cubicBezTo>
                  <a:cubicBezTo>
                    <a:pt x="14" y="28"/>
                    <a:pt x="27" y="20"/>
                    <a:pt x="30" y="18"/>
                  </a:cubicBezTo>
                  <a:cubicBezTo>
                    <a:pt x="38" y="13"/>
                    <a:pt x="48" y="8"/>
                    <a:pt x="57" y="9"/>
                  </a:cubicBezTo>
                  <a:cubicBezTo>
                    <a:pt x="63" y="9"/>
                    <a:pt x="63" y="13"/>
                    <a:pt x="5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a:extLst>
                <a:ext uri="{FF2B5EF4-FFF2-40B4-BE49-F238E27FC236}">
                  <a16:creationId xmlns="" xmlns:a16="http://schemas.microsoft.com/office/drawing/2014/main" id="{2C441709-9AB3-447F-95CF-1F8B4C8CD864}"/>
                </a:ext>
              </a:extLst>
            </p:cNvPr>
            <p:cNvSpPr>
              <a:spLocks noEditPoints="1"/>
            </p:cNvSpPr>
            <p:nvPr/>
          </p:nvSpPr>
          <p:spPr bwMode="auto">
            <a:xfrm>
              <a:off x="4381" y="1947"/>
              <a:ext cx="179" cy="94"/>
            </a:xfrm>
            <a:custGeom>
              <a:avLst/>
              <a:gdLst>
                <a:gd name="T0" fmla="*/ 61 w 67"/>
                <a:gd name="T1" fmla="*/ 14 h 35"/>
                <a:gd name="T2" fmla="*/ 31 w 67"/>
                <a:gd name="T3" fmla="*/ 2 h 35"/>
                <a:gd name="T4" fmla="*/ 6 w 67"/>
                <a:gd name="T5" fmla="*/ 8 h 35"/>
                <a:gd name="T6" fmla="*/ 3 w 67"/>
                <a:gd name="T7" fmla="*/ 18 h 35"/>
                <a:gd name="T8" fmla="*/ 45 w 67"/>
                <a:gd name="T9" fmla="*/ 34 h 35"/>
                <a:gd name="T10" fmla="*/ 61 w 67"/>
                <a:gd name="T11" fmla="*/ 14 h 35"/>
                <a:gd name="T12" fmla="*/ 38 w 67"/>
                <a:gd name="T13" fmla="*/ 23 h 35"/>
                <a:gd name="T14" fmla="*/ 12 w 67"/>
                <a:gd name="T15" fmla="*/ 11 h 35"/>
                <a:gd name="T16" fmla="*/ 50 w 67"/>
                <a:gd name="T17" fmla="*/ 15 h 35"/>
                <a:gd name="T18" fmla="*/ 38 w 67"/>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35">
                  <a:moveTo>
                    <a:pt x="61" y="14"/>
                  </a:moveTo>
                  <a:cubicBezTo>
                    <a:pt x="57" y="5"/>
                    <a:pt x="41" y="3"/>
                    <a:pt x="31" y="2"/>
                  </a:cubicBezTo>
                  <a:cubicBezTo>
                    <a:pt x="24" y="1"/>
                    <a:pt x="11" y="0"/>
                    <a:pt x="6" y="8"/>
                  </a:cubicBezTo>
                  <a:cubicBezTo>
                    <a:pt x="2" y="9"/>
                    <a:pt x="0" y="14"/>
                    <a:pt x="3" y="18"/>
                  </a:cubicBezTo>
                  <a:cubicBezTo>
                    <a:pt x="12" y="29"/>
                    <a:pt x="31" y="35"/>
                    <a:pt x="45" y="34"/>
                  </a:cubicBezTo>
                  <a:cubicBezTo>
                    <a:pt x="55" y="33"/>
                    <a:pt x="67" y="24"/>
                    <a:pt x="61" y="14"/>
                  </a:cubicBezTo>
                  <a:close/>
                  <a:moveTo>
                    <a:pt x="38" y="23"/>
                  </a:moveTo>
                  <a:cubicBezTo>
                    <a:pt x="29" y="22"/>
                    <a:pt x="19" y="18"/>
                    <a:pt x="12" y="11"/>
                  </a:cubicBezTo>
                  <a:cubicBezTo>
                    <a:pt x="24" y="7"/>
                    <a:pt x="41" y="10"/>
                    <a:pt x="50" y="15"/>
                  </a:cubicBezTo>
                  <a:cubicBezTo>
                    <a:pt x="62" y="21"/>
                    <a:pt x="43" y="24"/>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a:extLst>
                <a:ext uri="{FF2B5EF4-FFF2-40B4-BE49-F238E27FC236}">
                  <a16:creationId xmlns="" xmlns:a16="http://schemas.microsoft.com/office/drawing/2014/main" id="{8F9ECEF7-506A-4189-ABE3-7D44FD2CDA3C}"/>
                </a:ext>
              </a:extLst>
            </p:cNvPr>
            <p:cNvSpPr>
              <a:spLocks noEditPoints="1"/>
            </p:cNvSpPr>
            <p:nvPr/>
          </p:nvSpPr>
          <p:spPr bwMode="auto">
            <a:xfrm>
              <a:off x="4343" y="2164"/>
              <a:ext cx="158" cy="129"/>
            </a:xfrm>
            <a:custGeom>
              <a:avLst/>
              <a:gdLst>
                <a:gd name="T0" fmla="*/ 44 w 59"/>
                <a:gd name="T1" fmla="*/ 17 h 48"/>
                <a:gd name="T2" fmla="*/ 5 w 59"/>
                <a:gd name="T3" fmla="*/ 1 h 48"/>
                <a:gd name="T4" fmla="*/ 5 w 59"/>
                <a:gd name="T5" fmla="*/ 8 h 48"/>
                <a:gd name="T6" fmla="*/ 5 w 59"/>
                <a:gd name="T7" fmla="*/ 8 h 48"/>
                <a:gd name="T8" fmla="*/ 24 w 59"/>
                <a:gd name="T9" fmla="*/ 33 h 48"/>
                <a:gd name="T10" fmla="*/ 48 w 59"/>
                <a:gd name="T11" fmla="*/ 44 h 48"/>
                <a:gd name="T12" fmla="*/ 44 w 59"/>
                <a:gd name="T13" fmla="*/ 17 h 48"/>
                <a:gd name="T14" fmla="*/ 42 w 59"/>
                <a:gd name="T15" fmla="*/ 37 h 48"/>
                <a:gd name="T16" fmla="*/ 22 w 59"/>
                <a:gd name="T17" fmla="*/ 22 h 48"/>
                <a:gd name="T18" fmla="*/ 11 w 59"/>
                <a:gd name="T19" fmla="*/ 8 h 48"/>
                <a:gd name="T20" fmla="*/ 33 w 59"/>
                <a:gd name="T21" fmla="*/ 18 h 48"/>
                <a:gd name="T22" fmla="*/ 45 w 59"/>
                <a:gd name="T23" fmla="*/ 31 h 48"/>
                <a:gd name="T24" fmla="*/ 42 w 59"/>
                <a:gd name="T25" fmla="*/ 3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48">
                  <a:moveTo>
                    <a:pt x="44" y="17"/>
                  </a:moveTo>
                  <a:cubicBezTo>
                    <a:pt x="35" y="7"/>
                    <a:pt x="18" y="0"/>
                    <a:pt x="5" y="1"/>
                  </a:cubicBezTo>
                  <a:cubicBezTo>
                    <a:pt x="0" y="1"/>
                    <a:pt x="0" y="8"/>
                    <a:pt x="5" y="8"/>
                  </a:cubicBezTo>
                  <a:cubicBezTo>
                    <a:pt x="5" y="8"/>
                    <a:pt x="5" y="8"/>
                    <a:pt x="5" y="8"/>
                  </a:cubicBezTo>
                  <a:cubicBezTo>
                    <a:pt x="8" y="17"/>
                    <a:pt x="17" y="26"/>
                    <a:pt x="24" y="33"/>
                  </a:cubicBezTo>
                  <a:cubicBezTo>
                    <a:pt x="30" y="38"/>
                    <a:pt x="40" y="48"/>
                    <a:pt x="48" y="44"/>
                  </a:cubicBezTo>
                  <a:cubicBezTo>
                    <a:pt x="59" y="38"/>
                    <a:pt x="49" y="22"/>
                    <a:pt x="44" y="17"/>
                  </a:cubicBezTo>
                  <a:close/>
                  <a:moveTo>
                    <a:pt x="42" y="37"/>
                  </a:moveTo>
                  <a:cubicBezTo>
                    <a:pt x="35" y="35"/>
                    <a:pt x="28" y="27"/>
                    <a:pt x="22" y="22"/>
                  </a:cubicBezTo>
                  <a:cubicBezTo>
                    <a:pt x="19" y="18"/>
                    <a:pt x="14" y="13"/>
                    <a:pt x="11" y="8"/>
                  </a:cubicBezTo>
                  <a:cubicBezTo>
                    <a:pt x="19" y="10"/>
                    <a:pt x="27" y="13"/>
                    <a:pt x="33" y="18"/>
                  </a:cubicBezTo>
                  <a:cubicBezTo>
                    <a:pt x="38" y="21"/>
                    <a:pt x="43" y="25"/>
                    <a:pt x="45" y="31"/>
                  </a:cubicBezTo>
                  <a:cubicBezTo>
                    <a:pt x="46" y="33"/>
                    <a:pt x="46" y="38"/>
                    <a:pt x="4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8">
              <a:extLst>
                <a:ext uri="{FF2B5EF4-FFF2-40B4-BE49-F238E27FC236}">
                  <a16:creationId xmlns="" xmlns:a16="http://schemas.microsoft.com/office/drawing/2014/main" id="{5B40B072-7458-4D5C-A0E8-D0E2B61ECF17}"/>
                </a:ext>
              </a:extLst>
            </p:cNvPr>
            <p:cNvSpPr>
              <a:spLocks noEditPoints="1"/>
            </p:cNvSpPr>
            <p:nvPr/>
          </p:nvSpPr>
          <p:spPr bwMode="auto">
            <a:xfrm>
              <a:off x="4215" y="2373"/>
              <a:ext cx="147" cy="204"/>
            </a:xfrm>
            <a:custGeom>
              <a:avLst/>
              <a:gdLst>
                <a:gd name="T0" fmla="*/ 44 w 55"/>
                <a:gd name="T1" fmla="*/ 46 h 76"/>
                <a:gd name="T2" fmla="*/ 28 w 55"/>
                <a:gd name="T3" fmla="*/ 25 h 76"/>
                <a:gd name="T4" fmla="*/ 8 w 55"/>
                <a:gd name="T5" fmla="*/ 3 h 76"/>
                <a:gd name="T6" fmla="*/ 4 w 55"/>
                <a:gd name="T7" fmla="*/ 10 h 76"/>
                <a:gd name="T8" fmla="*/ 5 w 55"/>
                <a:gd name="T9" fmla="*/ 10 h 76"/>
                <a:gd name="T10" fmla="*/ 21 w 55"/>
                <a:gd name="T11" fmla="*/ 56 h 76"/>
                <a:gd name="T12" fmla="*/ 42 w 55"/>
                <a:gd name="T13" fmla="*/ 74 h 76"/>
                <a:gd name="T14" fmla="*/ 44 w 55"/>
                <a:gd name="T15" fmla="*/ 46 h 76"/>
                <a:gd name="T16" fmla="*/ 35 w 55"/>
                <a:gd name="T17" fmla="*/ 65 h 76"/>
                <a:gd name="T18" fmla="*/ 23 w 55"/>
                <a:gd name="T19" fmla="*/ 45 h 76"/>
                <a:gd name="T20" fmla="*/ 13 w 55"/>
                <a:gd name="T21" fmla="*/ 19 h 76"/>
                <a:gd name="T22" fmla="*/ 27 w 55"/>
                <a:gd name="T23" fmla="*/ 37 h 76"/>
                <a:gd name="T24" fmla="*/ 36 w 55"/>
                <a:gd name="T25" fmla="*/ 48 h 76"/>
                <a:gd name="T26" fmla="*/ 43 w 55"/>
                <a:gd name="T27" fmla="*/ 58 h 76"/>
                <a:gd name="T28" fmla="*/ 35 w 55"/>
                <a:gd name="T29" fmla="*/ 6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76">
                  <a:moveTo>
                    <a:pt x="44" y="46"/>
                  </a:moveTo>
                  <a:cubicBezTo>
                    <a:pt x="39" y="39"/>
                    <a:pt x="33" y="32"/>
                    <a:pt x="28" y="25"/>
                  </a:cubicBezTo>
                  <a:cubicBezTo>
                    <a:pt x="22" y="17"/>
                    <a:pt x="16" y="9"/>
                    <a:pt x="8" y="3"/>
                  </a:cubicBezTo>
                  <a:cubicBezTo>
                    <a:pt x="4" y="0"/>
                    <a:pt x="0" y="7"/>
                    <a:pt x="4" y="10"/>
                  </a:cubicBezTo>
                  <a:cubicBezTo>
                    <a:pt x="5" y="10"/>
                    <a:pt x="5" y="10"/>
                    <a:pt x="5" y="10"/>
                  </a:cubicBezTo>
                  <a:cubicBezTo>
                    <a:pt x="7" y="26"/>
                    <a:pt x="14" y="41"/>
                    <a:pt x="21" y="56"/>
                  </a:cubicBezTo>
                  <a:cubicBezTo>
                    <a:pt x="24" y="63"/>
                    <a:pt x="31" y="76"/>
                    <a:pt x="42" y="74"/>
                  </a:cubicBezTo>
                  <a:cubicBezTo>
                    <a:pt x="55" y="71"/>
                    <a:pt x="48" y="52"/>
                    <a:pt x="44" y="46"/>
                  </a:cubicBezTo>
                  <a:close/>
                  <a:moveTo>
                    <a:pt x="35" y="65"/>
                  </a:moveTo>
                  <a:cubicBezTo>
                    <a:pt x="29" y="60"/>
                    <a:pt x="26" y="52"/>
                    <a:pt x="23" y="45"/>
                  </a:cubicBezTo>
                  <a:cubicBezTo>
                    <a:pt x="20" y="36"/>
                    <a:pt x="17" y="27"/>
                    <a:pt x="13" y="19"/>
                  </a:cubicBezTo>
                  <a:cubicBezTo>
                    <a:pt x="18" y="24"/>
                    <a:pt x="22" y="31"/>
                    <a:pt x="27" y="37"/>
                  </a:cubicBezTo>
                  <a:cubicBezTo>
                    <a:pt x="30" y="40"/>
                    <a:pt x="33" y="44"/>
                    <a:pt x="36" y="48"/>
                  </a:cubicBezTo>
                  <a:cubicBezTo>
                    <a:pt x="39" y="51"/>
                    <a:pt x="41" y="54"/>
                    <a:pt x="43" y="58"/>
                  </a:cubicBezTo>
                  <a:cubicBezTo>
                    <a:pt x="45" y="66"/>
                    <a:pt x="39" y="69"/>
                    <a:pt x="35"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9" name="任意多边形: 形状 58">
            <a:extLst>
              <a:ext uri="{FF2B5EF4-FFF2-40B4-BE49-F238E27FC236}">
                <a16:creationId xmlns="" xmlns:a16="http://schemas.microsoft.com/office/drawing/2014/main" id="{D9E82325-9CE0-48A1-B0A8-7F4697FF7F2C}"/>
              </a:ext>
            </a:extLst>
          </p:cNvPr>
          <p:cNvSpPr/>
          <p:nvPr/>
        </p:nvSpPr>
        <p:spPr>
          <a:xfrm>
            <a:off x="9778461" y="3277912"/>
            <a:ext cx="2248833" cy="53149"/>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60" name="矩形 59">
            <a:extLst>
              <a:ext uri="{FF2B5EF4-FFF2-40B4-BE49-F238E27FC236}">
                <a16:creationId xmlns="" xmlns:a16="http://schemas.microsoft.com/office/drawing/2014/main" id="{EF95B270-31C3-4649-B03C-B1A2FC0D22BD}"/>
              </a:ext>
            </a:extLst>
          </p:cNvPr>
          <p:cNvSpPr/>
          <p:nvPr/>
        </p:nvSpPr>
        <p:spPr>
          <a:xfrm>
            <a:off x="3378675" y="1076444"/>
            <a:ext cx="6562944" cy="5632311"/>
          </a:xfrm>
          <a:prstGeom prst="rect">
            <a:avLst/>
          </a:prstGeom>
        </p:spPr>
        <p:txBody>
          <a:bodyPr wrap="square">
            <a:spAutoFit/>
          </a:bodyPr>
          <a:lstStyle/>
          <a:p>
            <a:r>
              <a:rPr lang="zh-CN" altLang="zh-CN" sz="3000" dirty="0"/>
              <a:t>从玩家对于火焰纹章各系列的满意度调查中可以看出，玩家更倾向于职业分支多、转职选择相对自由、各职业特色鲜明且养成元素更多的战棋类游戏，故本</a:t>
            </a:r>
            <a:r>
              <a:rPr lang="en-US" altLang="zh-CN" sz="3000" dirty="0"/>
              <a:t>App</a:t>
            </a:r>
            <a:r>
              <a:rPr lang="zh-CN" altLang="zh-CN" sz="3000" dirty="0"/>
              <a:t>除了传统的战棋类游戏模式和养成元素外，计划参考剧情蓝本加入召唤物系统，即除开主角与配角外还有可供召唤并用于辅助战斗的召唤物，召唤物可以升级、培育并进化，且在一场战役中死亡后无需承担死亡惩罚，仍然可以在下一场战役中被召唤出来。</a:t>
            </a:r>
          </a:p>
        </p:txBody>
      </p:sp>
      <p:sp>
        <p:nvSpPr>
          <p:cNvPr id="61" name="矩形 60">
            <a:extLst>
              <a:ext uri="{FF2B5EF4-FFF2-40B4-BE49-F238E27FC236}">
                <a16:creationId xmlns="" xmlns:a16="http://schemas.microsoft.com/office/drawing/2014/main" id="{BF6398D0-3A72-4D5F-ADE1-3104B6D89C8B}"/>
              </a:ext>
            </a:extLst>
          </p:cNvPr>
          <p:cNvSpPr/>
          <p:nvPr/>
        </p:nvSpPr>
        <p:spPr>
          <a:xfrm>
            <a:off x="9816882" y="2457046"/>
            <a:ext cx="2127443" cy="1641731"/>
          </a:xfrm>
          <a:prstGeom prst="rect">
            <a:avLst/>
          </a:prstGeom>
        </p:spPr>
        <p:txBody>
          <a:bodyPr wrap="square">
            <a:spAutoFit/>
          </a:bodyPr>
          <a:lstStyle/>
          <a:p>
            <a:pPr lvl="0" algn="ctr">
              <a:lnSpc>
                <a:spcPct val="150000"/>
              </a:lnSpc>
            </a:pPr>
            <a:r>
              <a:rPr lang="zh-CN" altLang="en-US" sz="36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创新元素</a:t>
            </a:r>
            <a:endParaRPr lang="en-US" altLang="zh-CN" sz="36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a:p>
            <a:pPr lvl="0" algn="ctr">
              <a:lnSpc>
                <a:spcPct val="150000"/>
              </a:lnSpc>
            </a:pPr>
            <a:r>
              <a:rPr lang="en-US" altLang="zh-CN" sz="36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New</a:t>
            </a:r>
            <a:endParaRPr lang="zh-CN" altLang="en-US" sz="3600" b="1" dirty="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Tree>
    <p:extLst>
      <p:ext uri="{BB962C8B-B14F-4D97-AF65-F5344CB8AC3E}">
        <p14:creationId xmlns:p14="http://schemas.microsoft.com/office/powerpoint/2010/main" val="3423209399"/>
      </p:ext>
    </p:extLst>
  </p:cSld>
  <p:clrMapOvr>
    <a:masterClrMapping/>
  </p:clrMapOvr>
  <mc:AlternateContent xmlns:mc="http://schemas.openxmlformats.org/markup-compatibility/2006" xmlns:p14="http://schemas.microsoft.com/office/powerpoint/2010/main">
    <mc:Choice Requires="p14">
      <p:transition spd="slow" p14:dur="1500" advTm="4500">
        <p:random/>
      </p:transition>
    </mc:Choice>
    <mc:Fallback xmlns="">
      <p:transition spd="slow" advTm="4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150"/>
                            </p:stCondLst>
                            <p:childTnLst>
                              <p:par>
                                <p:cTn id="24" presetID="42"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par>
                          <p:cTn id="29" fill="hold">
                            <p:stCondLst>
                              <p:cond delay="2150"/>
                            </p:stCondLst>
                            <p:childTnLst>
                              <p:par>
                                <p:cTn id="30" presetID="53" presetClass="entr" presetSubtype="16"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2650"/>
                            </p:stCondLst>
                            <p:childTnLst>
                              <p:par>
                                <p:cTn id="36" presetID="50" presetClass="entr" presetSubtype="0" decel="100000" fill="hold" grpId="0" nodeType="afterEffect">
                                  <p:stCondLst>
                                    <p:cond delay="0"/>
                                  </p:stCondLst>
                                  <p:childTnLst>
                                    <p:set>
                                      <p:cBhvr>
                                        <p:cTn id="37" dur="1" fill="hold">
                                          <p:stCondLst>
                                            <p:cond delay="0"/>
                                          </p:stCondLst>
                                        </p:cTn>
                                        <p:tgtEl>
                                          <p:spTgt spid="59"/>
                                        </p:tgtEl>
                                        <p:attrNameLst>
                                          <p:attrName>style.visibility</p:attrName>
                                        </p:attrNameLst>
                                      </p:cBhvr>
                                      <p:to>
                                        <p:strVal val="visible"/>
                                      </p:to>
                                    </p:set>
                                    <p:anim calcmode="lin" valueType="num">
                                      <p:cBhvr>
                                        <p:cTn id="38" dur="500" fill="hold"/>
                                        <p:tgtEl>
                                          <p:spTgt spid="59"/>
                                        </p:tgtEl>
                                        <p:attrNameLst>
                                          <p:attrName>ppt_w</p:attrName>
                                        </p:attrNameLst>
                                      </p:cBhvr>
                                      <p:tavLst>
                                        <p:tav tm="0">
                                          <p:val>
                                            <p:strVal val="#ppt_w+.3"/>
                                          </p:val>
                                        </p:tav>
                                        <p:tav tm="100000">
                                          <p:val>
                                            <p:strVal val="#ppt_w"/>
                                          </p:val>
                                        </p:tav>
                                      </p:tavLst>
                                    </p:anim>
                                    <p:anim calcmode="lin" valueType="num">
                                      <p:cBhvr>
                                        <p:cTn id="39" dur="500" fill="hold"/>
                                        <p:tgtEl>
                                          <p:spTgt spid="59"/>
                                        </p:tgtEl>
                                        <p:attrNameLst>
                                          <p:attrName>ppt_h</p:attrName>
                                        </p:attrNameLst>
                                      </p:cBhvr>
                                      <p:tavLst>
                                        <p:tav tm="0">
                                          <p:val>
                                            <p:strVal val="#ppt_h"/>
                                          </p:val>
                                        </p:tav>
                                        <p:tav tm="100000">
                                          <p:val>
                                            <p:strVal val="#ppt_h"/>
                                          </p:val>
                                        </p:tav>
                                      </p:tavLst>
                                    </p:anim>
                                    <p:animEffect transition="in" filter="fade">
                                      <p:cBhvr>
                                        <p:cTn id="40" dur="500"/>
                                        <p:tgtEl>
                                          <p:spTgt spid="59"/>
                                        </p:tgtEl>
                                      </p:cBhvr>
                                    </p:animEffect>
                                  </p:childTnLst>
                                </p:cTn>
                              </p:par>
                            </p:childTnLst>
                          </p:cTn>
                        </p:par>
                        <p:par>
                          <p:cTn id="41" fill="hold">
                            <p:stCondLst>
                              <p:cond delay="3150"/>
                            </p:stCondLst>
                            <p:childTnLst>
                              <p:par>
                                <p:cTn id="42" presetID="42" presetClass="entr" presetSubtype="0" fill="hold" grpId="0" nodeType="after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500"/>
                                        <p:tgtEl>
                                          <p:spTgt spid="61"/>
                                        </p:tgtEl>
                                      </p:cBhvr>
                                    </p:animEffect>
                                    <p:anim calcmode="lin" valueType="num">
                                      <p:cBhvr>
                                        <p:cTn id="45" dur="500" fill="hold"/>
                                        <p:tgtEl>
                                          <p:spTgt spid="61"/>
                                        </p:tgtEl>
                                        <p:attrNameLst>
                                          <p:attrName>ppt_x</p:attrName>
                                        </p:attrNameLst>
                                      </p:cBhvr>
                                      <p:tavLst>
                                        <p:tav tm="0">
                                          <p:val>
                                            <p:strVal val="#ppt_x"/>
                                          </p:val>
                                        </p:tav>
                                        <p:tav tm="100000">
                                          <p:val>
                                            <p:strVal val="#ppt_x"/>
                                          </p:val>
                                        </p:tav>
                                      </p:tavLst>
                                    </p:anim>
                                    <p:anim calcmode="lin" valueType="num">
                                      <p:cBhvr>
                                        <p:cTn id="46" dur="500" fill="hold"/>
                                        <p:tgtEl>
                                          <p:spTgt spid="61"/>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anim calcmode="lin" valueType="num">
                                      <p:cBhvr>
                                        <p:cTn id="50" dur="500" fill="hold"/>
                                        <p:tgtEl>
                                          <p:spTgt spid="60"/>
                                        </p:tgtEl>
                                        <p:attrNameLst>
                                          <p:attrName>ppt_x</p:attrName>
                                        </p:attrNameLst>
                                      </p:cBhvr>
                                      <p:tavLst>
                                        <p:tav tm="0">
                                          <p:val>
                                            <p:strVal val="#ppt_x"/>
                                          </p:val>
                                        </p:tav>
                                        <p:tav tm="100000">
                                          <p:val>
                                            <p:strVal val="#ppt_x"/>
                                          </p:val>
                                        </p:tav>
                                      </p:tavLst>
                                    </p:anim>
                                    <p:anim calcmode="lin" valueType="num">
                                      <p:cBhvr>
                                        <p:cTn id="51" dur="5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9" grpId="0" animBg="1"/>
      <p:bldP spid="60" grpId="0"/>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1D0AD8F3-DDB8-41F6-80F5-A31E5B8E4231}"/>
              </a:ext>
            </a:extLst>
          </p:cNvPr>
          <p:cNvPicPr>
            <a:picLocks noChangeAspect="1"/>
          </p:cNvPicPr>
          <p:nvPr/>
        </p:nvPicPr>
        <p:blipFill>
          <a:blip r:embed="rId3"/>
          <a:stretch>
            <a:fillRect/>
          </a:stretch>
        </p:blipFill>
        <p:spPr>
          <a:xfrm>
            <a:off x="2809971" y="939176"/>
            <a:ext cx="6572058" cy="4346825"/>
          </a:xfrm>
          <a:prstGeom prst="rect">
            <a:avLst/>
          </a:prstGeom>
        </p:spPr>
      </p:pic>
      <p:sp>
        <p:nvSpPr>
          <p:cNvPr id="5" name="文本框 4">
            <a:extLst>
              <a:ext uri="{FF2B5EF4-FFF2-40B4-BE49-F238E27FC236}">
                <a16:creationId xmlns="" xmlns:a16="http://schemas.microsoft.com/office/drawing/2014/main" id="{F04F2CB7-F898-4F50-A4EE-8D4FAA8CACB9}"/>
              </a:ext>
            </a:extLst>
          </p:cNvPr>
          <p:cNvSpPr txBox="1"/>
          <p:nvPr/>
        </p:nvSpPr>
        <p:spPr>
          <a:xfrm>
            <a:off x="3340352" y="2527814"/>
            <a:ext cx="5917697" cy="584775"/>
          </a:xfrm>
          <a:prstGeom prst="rect">
            <a:avLst/>
          </a:prstGeom>
          <a:noFill/>
        </p:spPr>
        <p:txBody>
          <a:bodyPr wrap="square" rtlCol="0">
            <a:spAutoFit/>
          </a:bodyPr>
          <a:lstStyle/>
          <a:p>
            <a:pPr algn="ctr"/>
            <a:r>
              <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Ｔｗｏ</a:t>
            </a:r>
          </a:p>
        </p:txBody>
      </p:sp>
      <p:sp>
        <p:nvSpPr>
          <p:cNvPr id="6" name="文本框 5">
            <a:extLst>
              <a:ext uri="{FF2B5EF4-FFF2-40B4-BE49-F238E27FC236}">
                <a16:creationId xmlns="" xmlns:a16="http://schemas.microsoft.com/office/drawing/2014/main" id="{570ED2E4-0170-41FE-A515-937F1C5F05BD}"/>
              </a:ext>
            </a:extLst>
          </p:cNvPr>
          <p:cNvSpPr txBox="1"/>
          <p:nvPr/>
        </p:nvSpPr>
        <p:spPr>
          <a:xfrm>
            <a:off x="4418299" y="3228857"/>
            <a:ext cx="3736402" cy="523220"/>
          </a:xfrm>
          <a:prstGeom prst="rect">
            <a:avLst/>
          </a:prstGeom>
          <a:noFill/>
        </p:spPr>
        <p:txBody>
          <a:bodyPr wrap="square" rtlCol="0">
            <a:spAutoFit/>
          </a:bodyPr>
          <a:lstStyle/>
          <a:p>
            <a:pPr algn="ctr"/>
            <a:r>
              <a:rPr lang="zh-CN" altLang="en-US" sz="2800" dirty="0" smtClean="0">
                <a:latin typeface="Arial Black" panose="020B0A04020102020204" pitchFamily="34" charset="0"/>
                <a:ea typeface="萝莉体 第二版" panose="02000500000000000000" pitchFamily="2" charset="-122"/>
                <a:cs typeface="萝莉体 第二版" panose="02000500000000000000" pitchFamily="2" charset="-122"/>
              </a:rPr>
              <a:t>产品定位及目标</a:t>
            </a:r>
            <a:endParaRPr lang="zh-CN" altLang="en-US" sz="28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9" name="组合 8">
            <a:extLst>
              <a:ext uri="{FF2B5EF4-FFF2-40B4-BE49-F238E27FC236}">
                <a16:creationId xmlns="" xmlns:a16="http://schemas.microsoft.com/office/drawing/2014/main" id="{90E081CA-6777-4ADC-9BAB-E0E4F029B963}"/>
              </a:ext>
            </a:extLst>
          </p:cNvPr>
          <p:cNvGrpSpPr/>
          <p:nvPr/>
        </p:nvGrpSpPr>
        <p:grpSpPr>
          <a:xfrm>
            <a:off x="362999" y="3191833"/>
            <a:ext cx="2827972" cy="597268"/>
            <a:chOff x="230895" y="130347"/>
            <a:chExt cx="4560847" cy="963251"/>
          </a:xfrm>
        </p:grpSpPr>
        <p:sp>
          <p:nvSpPr>
            <p:cNvPr id="10" name="任意多边形: 形状 9">
              <a:extLst>
                <a:ext uri="{FF2B5EF4-FFF2-40B4-BE49-F238E27FC236}">
                  <a16:creationId xmlns="" xmlns:a16="http://schemas.microsoft.com/office/drawing/2014/main" id="{49A24941-6202-4ABE-B9A2-9540E5CAFAA5}"/>
                </a:ext>
              </a:extLst>
            </p:cNvPr>
            <p:cNvSpPr/>
            <p:nvPr/>
          </p:nvSpPr>
          <p:spPr>
            <a:xfrm>
              <a:off x="1497773" y="538764"/>
              <a:ext cx="3293969" cy="73734"/>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 xmlns:a16="http://schemas.microsoft.com/office/drawing/2014/main" id="{0E681F96-D6B7-485B-B94D-CFD758E493D4}"/>
                </a:ext>
              </a:extLst>
            </p:cNvPr>
            <p:cNvPicPr>
              <a:picLocks noChangeAspect="1"/>
            </p:cNvPicPr>
            <p:nvPr/>
          </p:nvPicPr>
          <p:blipFill>
            <a:blip r:embed="rId4"/>
            <a:stretch>
              <a:fillRect/>
            </a:stretch>
          </p:blipFill>
          <p:spPr>
            <a:xfrm>
              <a:off x="230895" y="130347"/>
              <a:ext cx="1335140" cy="963251"/>
            </a:xfrm>
            <a:prstGeom prst="rect">
              <a:avLst/>
            </a:prstGeom>
          </p:spPr>
        </p:pic>
      </p:grpSp>
      <p:grpSp>
        <p:nvGrpSpPr>
          <p:cNvPr id="13" name="组合 12">
            <a:extLst>
              <a:ext uri="{FF2B5EF4-FFF2-40B4-BE49-F238E27FC236}">
                <a16:creationId xmlns="" xmlns:a16="http://schemas.microsoft.com/office/drawing/2014/main" id="{E9E3F320-DB52-4416-977D-1B3D0B5C3203}"/>
              </a:ext>
            </a:extLst>
          </p:cNvPr>
          <p:cNvGrpSpPr/>
          <p:nvPr/>
        </p:nvGrpSpPr>
        <p:grpSpPr>
          <a:xfrm flipH="1">
            <a:off x="9763028" y="3154809"/>
            <a:ext cx="2228936" cy="597268"/>
            <a:chOff x="230895" y="130347"/>
            <a:chExt cx="3594745" cy="963251"/>
          </a:xfrm>
        </p:grpSpPr>
        <p:sp>
          <p:nvSpPr>
            <p:cNvPr id="14" name="任意多边形: 形状 13">
              <a:extLst>
                <a:ext uri="{FF2B5EF4-FFF2-40B4-BE49-F238E27FC236}">
                  <a16:creationId xmlns="" xmlns:a16="http://schemas.microsoft.com/office/drawing/2014/main" id="{78CAF84E-99A2-489C-8F71-3EDC31653222}"/>
                </a:ext>
              </a:extLst>
            </p:cNvPr>
            <p:cNvSpPr/>
            <p:nvPr/>
          </p:nvSpPr>
          <p:spPr>
            <a:xfrm>
              <a:off x="1497775" y="538764"/>
              <a:ext cx="2327865" cy="73734"/>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 xmlns:a16="http://schemas.microsoft.com/office/drawing/2014/main" id="{1FB84703-3A45-43D4-A0FA-500D275F7D52}"/>
                </a:ext>
              </a:extLst>
            </p:cNvPr>
            <p:cNvPicPr>
              <a:picLocks noChangeAspect="1"/>
            </p:cNvPicPr>
            <p:nvPr/>
          </p:nvPicPr>
          <p:blipFill>
            <a:blip r:embed="rId4"/>
            <a:stretch>
              <a:fillRect/>
            </a:stretch>
          </p:blipFill>
          <p:spPr>
            <a:xfrm>
              <a:off x="230895" y="130347"/>
              <a:ext cx="1335140" cy="963251"/>
            </a:xfrm>
            <a:prstGeom prst="rect">
              <a:avLst/>
            </a:prstGeom>
          </p:spPr>
        </p:pic>
      </p:grpSp>
    </p:spTree>
    <p:extLst>
      <p:ext uri="{BB962C8B-B14F-4D97-AF65-F5344CB8AC3E}">
        <p14:creationId xmlns:p14="http://schemas.microsoft.com/office/powerpoint/2010/main" val="2186695361"/>
      </p:ext>
    </p:extLst>
  </p:cSld>
  <p:clrMapOvr>
    <a:masterClrMapping/>
  </p:clrMapOvr>
  <mc:AlternateContent xmlns:mc="http://schemas.openxmlformats.org/markup-compatibility/2006" xmlns:p14="http://schemas.microsoft.com/office/powerpoint/2010/main">
    <mc:Choice Requires="p14">
      <p:transition spd="slow" p14:dur="1500" advTm="2700">
        <p:random/>
      </p:transition>
    </mc:Choice>
    <mc:Fallback xmlns="">
      <p:transition spd="slow" advTm="27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750" fill="hold"/>
                                        <p:tgtEl>
                                          <p:spTgt spid="8"/>
                                        </p:tgtEl>
                                        <p:attrNameLst>
                                          <p:attrName>ppt_w</p:attrName>
                                        </p:attrNameLst>
                                      </p:cBhvr>
                                      <p:tavLst>
                                        <p:tav tm="0">
                                          <p:val>
                                            <p:fltVal val="0"/>
                                          </p:val>
                                        </p:tav>
                                        <p:tav tm="100000">
                                          <p:val>
                                            <p:strVal val="#ppt_w"/>
                                          </p:val>
                                        </p:tav>
                                      </p:tavLst>
                                    </p:anim>
                                    <p:anim calcmode="lin" valueType="num">
                                      <p:cBhvr>
                                        <p:cTn id="17" dur="750" fill="hold"/>
                                        <p:tgtEl>
                                          <p:spTgt spid="8"/>
                                        </p:tgtEl>
                                        <p:attrNameLst>
                                          <p:attrName>ppt_h</p:attrName>
                                        </p:attrNameLst>
                                      </p:cBhvr>
                                      <p:tavLst>
                                        <p:tav tm="0">
                                          <p:val>
                                            <p:fltVal val="0"/>
                                          </p:val>
                                        </p:tav>
                                        <p:tav tm="100000">
                                          <p:val>
                                            <p:strVal val="#ppt_h"/>
                                          </p:val>
                                        </p:tav>
                                      </p:tavLst>
                                    </p:anim>
                                    <p:animEffect transition="in" filter="fade">
                                      <p:cBhvr>
                                        <p:cTn id="18" dur="750"/>
                                        <p:tgtEl>
                                          <p:spTgt spid="8"/>
                                        </p:tgtEl>
                                      </p:cBhvr>
                                    </p:animEffect>
                                  </p:childTnLst>
                                </p:cTn>
                              </p:par>
                            </p:childTnLst>
                          </p:cTn>
                        </p:par>
                        <p:par>
                          <p:cTn id="19" fill="hold">
                            <p:stCondLst>
                              <p:cond delay="1250"/>
                            </p:stCondLst>
                            <p:childTnLst>
                              <p:par>
                                <p:cTn id="20" presetID="42" presetClass="entr" presetSubtype="0"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iterate type="lt">
                                    <p:tmPct val="10000"/>
                                  </p:iterate>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产品定位</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Ｔｗｏ</a:t>
              </a: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 xmlns:a16="http://schemas.microsoft.com/office/drawing/2014/main" id="{005EFDF9-A499-45B7-B7AA-39AD0A779160}"/>
              </a:ext>
            </a:extLst>
          </p:cNvPr>
          <p:cNvPicPr>
            <a:picLocks noChangeAspect="1"/>
          </p:cNvPicPr>
          <p:nvPr/>
        </p:nvPicPr>
        <p:blipFill>
          <a:blip r:embed="rId4"/>
          <a:stretch>
            <a:fillRect/>
          </a:stretch>
        </p:blipFill>
        <p:spPr>
          <a:xfrm>
            <a:off x="9691608" y="4705405"/>
            <a:ext cx="2462997" cy="2152075"/>
          </a:xfrm>
          <a:prstGeom prst="rect">
            <a:avLst/>
          </a:prstGeom>
        </p:spPr>
      </p:pic>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sp>
        <p:nvSpPr>
          <p:cNvPr id="10" name="矩形 9">
            <a:extLst>
              <a:ext uri="{FF2B5EF4-FFF2-40B4-BE49-F238E27FC236}">
                <a16:creationId xmlns="" xmlns:a16="http://schemas.microsoft.com/office/drawing/2014/main" id="{ECB8890E-DA86-40B7-803C-5B040B1D1872}"/>
              </a:ext>
            </a:extLst>
          </p:cNvPr>
          <p:cNvSpPr/>
          <p:nvPr/>
        </p:nvSpPr>
        <p:spPr>
          <a:xfrm>
            <a:off x="6481674" y="1422921"/>
            <a:ext cx="4207557" cy="3910558"/>
          </a:xfrm>
          <a:prstGeom prst="rect">
            <a:avLst/>
          </a:prstGeom>
        </p:spPr>
        <p:txBody>
          <a:bodyPr wrap="square">
            <a:spAutoFit/>
          </a:bodyPr>
          <a:lstStyle/>
          <a:p>
            <a:pPr lvl="0">
              <a:lnSpc>
                <a:spcPct val="150000"/>
              </a:lnSpc>
            </a:pPr>
            <a:r>
              <a:rPr lang="zh-CN" altLang="zh-CN" sz="2400" dirty="0"/>
              <a:t>作为一款单机</a:t>
            </a:r>
            <a:r>
              <a:rPr lang="en-US" altLang="zh-CN" sz="2400" dirty="0"/>
              <a:t>App</a:t>
            </a:r>
            <a:r>
              <a:rPr lang="zh-CN" altLang="zh-CN" sz="2400" dirty="0"/>
              <a:t>，该产品没有任何后续收费要素，相较于移动应用市场上商业化性质严重的同类产品来说，该产品重在还原策略战棋游戏对于剧情故事的精彩讲述、对于人物的养成以及各类收集要素上。</a:t>
            </a:r>
            <a:endParaRPr lang="zh-CN" altLang="en-US" sz="24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cxnSp>
        <p:nvCxnSpPr>
          <p:cNvPr id="4" name="直接连接符 3">
            <a:extLst>
              <a:ext uri="{FF2B5EF4-FFF2-40B4-BE49-F238E27FC236}">
                <a16:creationId xmlns="" xmlns:a16="http://schemas.microsoft.com/office/drawing/2014/main" id="{A80D8776-266F-4120-B10F-F0DE9CC635BC}"/>
              </a:ext>
            </a:extLst>
          </p:cNvPr>
          <p:cNvCxnSpPr/>
          <p:nvPr/>
        </p:nvCxnSpPr>
        <p:spPr>
          <a:xfrm>
            <a:off x="6096000" y="1644875"/>
            <a:ext cx="0" cy="3538086"/>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4" name="组合 93">
            <a:extLst>
              <a:ext uri="{FF2B5EF4-FFF2-40B4-BE49-F238E27FC236}">
                <a16:creationId xmlns="" xmlns:a16="http://schemas.microsoft.com/office/drawing/2014/main" id="{683625AF-9237-400F-B377-9F4A1AB6A4F1}"/>
              </a:ext>
            </a:extLst>
          </p:cNvPr>
          <p:cNvGrpSpPr/>
          <p:nvPr/>
        </p:nvGrpSpPr>
        <p:grpSpPr>
          <a:xfrm>
            <a:off x="1541016" y="1880394"/>
            <a:ext cx="3709988" cy="2974974"/>
            <a:chOff x="2085976" y="2227263"/>
            <a:chExt cx="3709988" cy="2974974"/>
          </a:xfrm>
        </p:grpSpPr>
        <p:sp>
          <p:nvSpPr>
            <p:cNvPr id="18" name="Freeform 6">
              <a:extLst>
                <a:ext uri="{FF2B5EF4-FFF2-40B4-BE49-F238E27FC236}">
                  <a16:creationId xmlns="" xmlns:a16="http://schemas.microsoft.com/office/drawing/2014/main" id="{826F1AED-AEC7-4BF5-BDED-52AF0444E983}"/>
                </a:ext>
              </a:extLst>
            </p:cNvPr>
            <p:cNvSpPr>
              <a:spLocks/>
            </p:cNvSpPr>
            <p:nvPr/>
          </p:nvSpPr>
          <p:spPr bwMode="auto">
            <a:xfrm>
              <a:off x="2511426" y="2319338"/>
              <a:ext cx="649288" cy="2511425"/>
            </a:xfrm>
            <a:custGeom>
              <a:avLst/>
              <a:gdLst>
                <a:gd name="T0" fmla="*/ 19 w 93"/>
                <a:gd name="T1" fmla="*/ 352 h 358"/>
                <a:gd name="T2" fmla="*/ 14 w 93"/>
                <a:gd name="T3" fmla="*/ 150 h 358"/>
                <a:gd name="T4" fmla="*/ 17 w 93"/>
                <a:gd name="T5" fmla="*/ 52 h 358"/>
                <a:gd name="T6" fmla="*/ 19 w 93"/>
                <a:gd name="T7" fmla="*/ 25 h 358"/>
                <a:gd name="T8" fmla="*/ 21 w 93"/>
                <a:gd name="T9" fmla="*/ 14 h 358"/>
                <a:gd name="T10" fmla="*/ 27 w 93"/>
                <a:gd name="T11" fmla="*/ 5 h 358"/>
                <a:gd name="T12" fmla="*/ 52 w 93"/>
                <a:gd name="T13" fmla="*/ 5 h 358"/>
                <a:gd name="T14" fmla="*/ 77 w 93"/>
                <a:gd name="T15" fmla="*/ 5 h 358"/>
                <a:gd name="T16" fmla="*/ 74 w 93"/>
                <a:gd name="T17" fmla="*/ 3 h 358"/>
                <a:gd name="T18" fmla="*/ 73 w 93"/>
                <a:gd name="T19" fmla="*/ 210 h 358"/>
                <a:gd name="T20" fmla="*/ 70 w 93"/>
                <a:gd name="T21" fmla="*/ 314 h 358"/>
                <a:gd name="T22" fmla="*/ 70 w 93"/>
                <a:gd name="T23" fmla="*/ 338 h 358"/>
                <a:gd name="T24" fmla="*/ 70 w 93"/>
                <a:gd name="T25" fmla="*/ 349 h 358"/>
                <a:gd name="T26" fmla="*/ 60 w 93"/>
                <a:gd name="T27" fmla="*/ 351 h 358"/>
                <a:gd name="T28" fmla="*/ 17 w 93"/>
                <a:gd name="T29" fmla="*/ 349 h 358"/>
                <a:gd name="T30" fmla="*/ 16 w 93"/>
                <a:gd name="T31" fmla="*/ 354 h 358"/>
                <a:gd name="T32" fmla="*/ 74 w 93"/>
                <a:gd name="T33" fmla="*/ 354 h 358"/>
                <a:gd name="T34" fmla="*/ 76 w 93"/>
                <a:gd name="T35" fmla="*/ 352 h 358"/>
                <a:gd name="T36" fmla="*/ 79 w 93"/>
                <a:gd name="T37" fmla="*/ 3 h 358"/>
                <a:gd name="T38" fmla="*/ 77 w 93"/>
                <a:gd name="T39" fmla="*/ 0 h 358"/>
                <a:gd name="T40" fmla="*/ 20 w 93"/>
                <a:gd name="T41" fmla="*/ 0 h 358"/>
                <a:gd name="T42" fmla="*/ 17 w 93"/>
                <a:gd name="T43" fmla="*/ 2 h 358"/>
                <a:gd name="T44" fmla="*/ 14 w 93"/>
                <a:gd name="T45" fmla="*/ 352 h 358"/>
                <a:gd name="T46" fmla="*/ 19 w 93"/>
                <a:gd name="T47" fmla="*/ 352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358">
                  <a:moveTo>
                    <a:pt x="19" y="352"/>
                  </a:moveTo>
                  <a:cubicBezTo>
                    <a:pt x="19" y="285"/>
                    <a:pt x="14" y="218"/>
                    <a:pt x="14" y="150"/>
                  </a:cubicBezTo>
                  <a:cubicBezTo>
                    <a:pt x="13" y="117"/>
                    <a:pt x="14" y="84"/>
                    <a:pt x="17" y="52"/>
                  </a:cubicBezTo>
                  <a:cubicBezTo>
                    <a:pt x="17" y="43"/>
                    <a:pt x="18" y="34"/>
                    <a:pt x="19" y="25"/>
                  </a:cubicBezTo>
                  <a:cubicBezTo>
                    <a:pt x="20" y="21"/>
                    <a:pt x="20" y="18"/>
                    <a:pt x="21" y="14"/>
                  </a:cubicBezTo>
                  <a:cubicBezTo>
                    <a:pt x="22" y="6"/>
                    <a:pt x="21" y="6"/>
                    <a:pt x="27" y="5"/>
                  </a:cubicBezTo>
                  <a:cubicBezTo>
                    <a:pt x="35" y="4"/>
                    <a:pt x="44" y="5"/>
                    <a:pt x="52" y="5"/>
                  </a:cubicBezTo>
                  <a:cubicBezTo>
                    <a:pt x="60" y="5"/>
                    <a:pt x="68" y="5"/>
                    <a:pt x="77" y="5"/>
                  </a:cubicBezTo>
                  <a:cubicBezTo>
                    <a:pt x="76" y="5"/>
                    <a:pt x="75" y="4"/>
                    <a:pt x="74" y="3"/>
                  </a:cubicBezTo>
                  <a:cubicBezTo>
                    <a:pt x="82" y="72"/>
                    <a:pt x="77" y="141"/>
                    <a:pt x="73" y="210"/>
                  </a:cubicBezTo>
                  <a:cubicBezTo>
                    <a:pt x="71" y="245"/>
                    <a:pt x="69" y="279"/>
                    <a:pt x="70" y="314"/>
                  </a:cubicBezTo>
                  <a:cubicBezTo>
                    <a:pt x="70" y="322"/>
                    <a:pt x="70" y="330"/>
                    <a:pt x="70" y="338"/>
                  </a:cubicBezTo>
                  <a:cubicBezTo>
                    <a:pt x="70" y="341"/>
                    <a:pt x="72" y="347"/>
                    <a:pt x="70" y="349"/>
                  </a:cubicBezTo>
                  <a:cubicBezTo>
                    <a:pt x="69" y="351"/>
                    <a:pt x="62" y="351"/>
                    <a:pt x="60" y="351"/>
                  </a:cubicBezTo>
                  <a:cubicBezTo>
                    <a:pt x="46" y="352"/>
                    <a:pt x="31" y="352"/>
                    <a:pt x="17" y="349"/>
                  </a:cubicBezTo>
                  <a:cubicBezTo>
                    <a:pt x="14" y="349"/>
                    <a:pt x="12" y="353"/>
                    <a:pt x="16" y="354"/>
                  </a:cubicBezTo>
                  <a:cubicBezTo>
                    <a:pt x="34" y="358"/>
                    <a:pt x="55" y="358"/>
                    <a:pt x="74" y="354"/>
                  </a:cubicBezTo>
                  <a:cubicBezTo>
                    <a:pt x="75" y="354"/>
                    <a:pt x="76" y="353"/>
                    <a:pt x="76" y="352"/>
                  </a:cubicBezTo>
                  <a:cubicBezTo>
                    <a:pt x="69" y="235"/>
                    <a:pt x="93" y="119"/>
                    <a:pt x="79" y="3"/>
                  </a:cubicBezTo>
                  <a:cubicBezTo>
                    <a:pt x="79" y="1"/>
                    <a:pt x="78" y="0"/>
                    <a:pt x="77" y="0"/>
                  </a:cubicBezTo>
                  <a:cubicBezTo>
                    <a:pt x="58" y="0"/>
                    <a:pt x="39" y="0"/>
                    <a:pt x="20" y="0"/>
                  </a:cubicBezTo>
                  <a:cubicBezTo>
                    <a:pt x="19" y="0"/>
                    <a:pt x="17" y="1"/>
                    <a:pt x="17" y="2"/>
                  </a:cubicBezTo>
                  <a:cubicBezTo>
                    <a:pt x="0" y="118"/>
                    <a:pt x="14" y="235"/>
                    <a:pt x="14" y="352"/>
                  </a:cubicBezTo>
                  <a:cubicBezTo>
                    <a:pt x="14" y="355"/>
                    <a:pt x="19" y="355"/>
                    <a:pt x="19" y="3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1" name="组合 90">
              <a:extLst>
                <a:ext uri="{FF2B5EF4-FFF2-40B4-BE49-F238E27FC236}">
                  <a16:creationId xmlns="" xmlns:a16="http://schemas.microsoft.com/office/drawing/2014/main" id="{0AE27483-EB6F-4EA4-BAC1-4AA14C3B7419}"/>
                </a:ext>
              </a:extLst>
            </p:cNvPr>
            <p:cNvGrpSpPr/>
            <p:nvPr/>
          </p:nvGrpSpPr>
          <p:grpSpPr>
            <a:xfrm>
              <a:off x="2085976" y="2227263"/>
              <a:ext cx="3709988" cy="2974974"/>
              <a:chOff x="2085976" y="2227263"/>
              <a:chExt cx="3709988" cy="2974974"/>
            </a:xfrm>
          </p:grpSpPr>
          <p:sp>
            <p:nvSpPr>
              <p:cNvPr id="17" name="Freeform 5">
                <a:extLst>
                  <a:ext uri="{FF2B5EF4-FFF2-40B4-BE49-F238E27FC236}">
                    <a16:creationId xmlns="" xmlns:a16="http://schemas.microsoft.com/office/drawing/2014/main" id="{25542E05-F91C-42CF-AEA7-4CAB477FBBE9}"/>
                  </a:ext>
                </a:extLst>
              </p:cNvPr>
              <p:cNvSpPr>
                <a:spLocks/>
              </p:cNvSpPr>
              <p:nvPr/>
            </p:nvSpPr>
            <p:spPr bwMode="auto">
              <a:xfrm>
                <a:off x="4705351" y="2227263"/>
                <a:ext cx="650875" cy="2519362"/>
              </a:xfrm>
              <a:custGeom>
                <a:avLst/>
                <a:gdLst>
                  <a:gd name="T0" fmla="*/ 22 w 93"/>
                  <a:gd name="T1" fmla="*/ 355 h 359"/>
                  <a:gd name="T2" fmla="*/ 15 w 93"/>
                  <a:gd name="T3" fmla="*/ 152 h 359"/>
                  <a:gd name="T4" fmla="*/ 17 w 93"/>
                  <a:gd name="T5" fmla="*/ 50 h 359"/>
                  <a:gd name="T6" fmla="*/ 19 w 93"/>
                  <a:gd name="T7" fmla="*/ 28 h 359"/>
                  <a:gd name="T8" fmla="*/ 21 w 93"/>
                  <a:gd name="T9" fmla="*/ 13 h 359"/>
                  <a:gd name="T10" fmla="*/ 27 w 93"/>
                  <a:gd name="T11" fmla="*/ 5 h 359"/>
                  <a:gd name="T12" fmla="*/ 77 w 93"/>
                  <a:gd name="T13" fmla="*/ 5 h 359"/>
                  <a:gd name="T14" fmla="*/ 74 w 93"/>
                  <a:gd name="T15" fmla="*/ 2 h 359"/>
                  <a:gd name="T16" fmla="*/ 73 w 93"/>
                  <a:gd name="T17" fmla="*/ 212 h 359"/>
                  <a:gd name="T18" fmla="*/ 70 w 93"/>
                  <a:gd name="T19" fmla="*/ 315 h 359"/>
                  <a:gd name="T20" fmla="*/ 70 w 93"/>
                  <a:gd name="T21" fmla="*/ 341 h 359"/>
                  <a:gd name="T22" fmla="*/ 69 w 93"/>
                  <a:gd name="T23" fmla="*/ 350 h 359"/>
                  <a:gd name="T24" fmla="*/ 55 w 93"/>
                  <a:gd name="T25" fmla="*/ 352 h 359"/>
                  <a:gd name="T26" fmla="*/ 20 w 93"/>
                  <a:gd name="T27" fmla="*/ 352 h 359"/>
                  <a:gd name="T28" fmla="*/ 20 w 93"/>
                  <a:gd name="T29" fmla="*/ 357 h 359"/>
                  <a:gd name="T30" fmla="*/ 39 w 93"/>
                  <a:gd name="T31" fmla="*/ 359 h 359"/>
                  <a:gd name="T32" fmla="*/ 74 w 93"/>
                  <a:gd name="T33" fmla="*/ 354 h 359"/>
                  <a:gd name="T34" fmla="*/ 76 w 93"/>
                  <a:gd name="T35" fmla="*/ 351 h 359"/>
                  <a:gd name="T36" fmla="*/ 79 w 93"/>
                  <a:gd name="T37" fmla="*/ 2 h 359"/>
                  <a:gd name="T38" fmla="*/ 77 w 93"/>
                  <a:gd name="T39" fmla="*/ 0 h 359"/>
                  <a:gd name="T40" fmla="*/ 20 w 93"/>
                  <a:gd name="T41" fmla="*/ 0 h 359"/>
                  <a:gd name="T42" fmla="*/ 17 w 93"/>
                  <a:gd name="T43" fmla="*/ 2 h 359"/>
                  <a:gd name="T44" fmla="*/ 17 w 93"/>
                  <a:gd name="T45" fmla="*/ 355 h 359"/>
                  <a:gd name="T46" fmla="*/ 22 w 93"/>
                  <a:gd name="T47" fmla="*/ 35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3" h="359">
                    <a:moveTo>
                      <a:pt x="22" y="355"/>
                    </a:moveTo>
                    <a:cubicBezTo>
                      <a:pt x="22" y="287"/>
                      <a:pt x="17" y="220"/>
                      <a:pt x="15" y="152"/>
                    </a:cubicBezTo>
                    <a:cubicBezTo>
                      <a:pt x="14" y="118"/>
                      <a:pt x="15" y="84"/>
                      <a:pt x="17" y="50"/>
                    </a:cubicBezTo>
                    <a:cubicBezTo>
                      <a:pt x="18" y="43"/>
                      <a:pt x="18" y="36"/>
                      <a:pt x="19" y="28"/>
                    </a:cubicBezTo>
                    <a:cubicBezTo>
                      <a:pt x="19" y="23"/>
                      <a:pt x="20" y="18"/>
                      <a:pt x="21" y="13"/>
                    </a:cubicBezTo>
                    <a:cubicBezTo>
                      <a:pt x="22" y="6"/>
                      <a:pt x="21" y="6"/>
                      <a:pt x="27" y="5"/>
                    </a:cubicBezTo>
                    <a:cubicBezTo>
                      <a:pt x="43" y="3"/>
                      <a:pt x="61" y="5"/>
                      <a:pt x="77" y="5"/>
                    </a:cubicBezTo>
                    <a:cubicBezTo>
                      <a:pt x="76" y="4"/>
                      <a:pt x="75" y="3"/>
                      <a:pt x="74" y="2"/>
                    </a:cubicBezTo>
                    <a:cubicBezTo>
                      <a:pt x="82" y="72"/>
                      <a:pt x="77" y="142"/>
                      <a:pt x="73" y="212"/>
                    </a:cubicBezTo>
                    <a:cubicBezTo>
                      <a:pt x="71" y="246"/>
                      <a:pt x="69" y="281"/>
                      <a:pt x="70" y="315"/>
                    </a:cubicBezTo>
                    <a:cubicBezTo>
                      <a:pt x="70" y="324"/>
                      <a:pt x="70" y="333"/>
                      <a:pt x="70" y="341"/>
                    </a:cubicBezTo>
                    <a:cubicBezTo>
                      <a:pt x="70" y="345"/>
                      <a:pt x="71" y="347"/>
                      <a:pt x="69" y="350"/>
                    </a:cubicBezTo>
                    <a:cubicBezTo>
                      <a:pt x="67" y="352"/>
                      <a:pt x="57" y="352"/>
                      <a:pt x="55" y="352"/>
                    </a:cubicBezTo>
                    <a:cubicBezTo>
                      <a:pt x="43" y="354"/>
                      <a:pt x="31" y="352"/>
                      <a:pt x="20" y="352"/>
                    </a:cubicBezTo>
                    <a:cubicBezTo>
                      <a:pt x="16" y="352"/>
                      <a:pt x="16" y="357"/>
                      <a:pt x="20" y="357"/>
                    </a:cubicBezTo>
                    <a:cubicBezTo>
                      <a:pt x="26" y="357"/>
                      <a:pt x="32" y="358"/>
                      <a:pt x="39" y="359"/>
                    </a:cubicBezTo>
                    <a:cubicBezTo>
                      <a:pt x="51" y="359"/>
                      <a:pt x="63" y="356"/>
                      <a:pt x="74" y="354"/>
                    </a:cubicBezTo>
                    <a:cubicBezTo>
                      <a:pt x="75" y="354"/>
                      <a:pt x="76" y="352"/>
                      <a:pt x="76" y="351"/>
                    </a:cubicBezTo>
                    <a:cubicBezTo>
                      <a:pt x="69" y="235"/>
                      <a:pt x="93" y="119"/>
                      <a:pt x="79" y="2"/>
                    </a:cubicBezTo>
                    <a:cubicBezTo>
                      <a:pt x="79" y="1"/>
                      <a:pt x="78" y="0"/>
                      <a:pt x="77" y="0"/>
                    </a:cubicBezTo>
                    <a:cubicBezTo>
                      <a:pt x="58" y="0"/>
                      <a:pt x="39" y="0"/>
                      <a:pt x="20" y="0"/>
                    </a:cubicBezTo>
                    <a:cubicBezTo>
                      <a:pt x="19" y="0"/>
                      <a:pt x="17" y="1"/>
                      <a:pt x="17" y="2"/>
                    </a:cubicBezTo>
                    <a:cubicBezTo>
                      <a:pt x="0" y="119"/>
                      <a:pt x="17" y="237"/>
                      <a:pt x="17" y="355"/>
                    </a:cubicBezTo>
                    <a:cubicBezTo>
                      <a:pt x="17" y="358"/>
                      <a:pt x="22" y="358"/>
                      <a:pt x="22" y="35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7">
                <a:extLst>
                  <a:ext uri="{FF2B5EF4-FFF2-40B4-BE49-F238E27FC236}">
                    <a16:creationId xmlns="" xmlns:a16="http://schemas.microsoft.com/office/drawing/2014/main" id="{6F93185B-266F-4A49-A7A9-978DDE2E3488}"/>
                  </a:ext>
                </a:extLst>
              </p:cNvPr>
              <p:cNvSpPr>
                <a:spLocks/>
              </p:cNvSpPr>
              <p:nvPr/>
            </p:nvSpPr>
            <p:spPr bwMode="auto">
              <a:xfrm>
                <a:off x="2085976" y="4654550"/>
                <a:ext cx="3709988" cy="547687"/>
              </a:xfrm>
              <a:custGeom>
                <a:avLst/>
                <a:gdLst>
                  <a:gd name="T0" fmla="*/ 27 w 531"/>
                  <a:gd name="T1" fmla="*/ 24 h 78"/>
                  <a:gd name="T2" fmla="*/ 188 w 531"/>
                  <a:gd name="T3" fmla="*/ 20 h 78"/>
                  <a:gd name="T4" fmla="*/ 398 w 531"/>
                  <a:gd name="T5" fmla="*/ 14 h 78"/>
                  <a:gd name="T6" fmla="*/ 522 w 531"/>
                  <a:gd name="T7" fmla="*/ 5 h 78"/>
                  <a:gd name="T8" fmla="*/ 519 w 531"/>
                  <a:gd name="T9" fmla="*/ 3 h 78"/>
                  <a:gd name="T10" fmla="*/ 499 w 531"/>
                  <a:gd name="T11" fmla="*/ 60 h 78"/>
                  <a:gd name="T12" fmla="*/ 469 w 531"/>
                  <a:gd name="T13" fmla="*/ 60 h 78"/>
                  <a:gd name="T14" fmla="*/ 414 w 531"/>
                  <a:gd name="T15" fmla="*/ 64 h 78"/>
                  <a:gd name="T16" fmla="*/ 113 w 531"/>
                  <a:gd name="T17" fmla="*/ 72 h 78"/>
                  <a:gd name="T18" fmla="*/ 31 w 531"/>
                  <a:gd name="T19" fmla="*/ 72 h 78"/>
                  <a:gd name="T20" fmla="*/ 11 w 531"/>
                  <a:gd name="T21" fmla="*/ 70 h 78"/>
                  <a:gd name="T22" fmla="*/ 10 w 531"/>
                  <a:gd name="T23" fmla="*/ 51 h 78"/>
                  <a:gd name="T24" fmla="*/ 21 w 531"/>
                  <a:gd name="T25" fmla="*/ 17 h 78"/>
                  <a:gd name="T26" fmla="*/ 17 w 531"/>
                  <a:gd name="T27" fmla="*/ 18 h 78"/>
                  <a:gd name="T28" fmla="*/ 26 w 531"/>
                  <a:gd name="T29" fmla="*/ 23 h 78"/>
                  <a:gd name="T30" fmla="*/ 29 w 531"/>
                  <a:gd name="T31" fmla="*/ 19 h 78"/>
                  <a:gd name="T32" fmla="*/ 20 w 531"/>
                  <a:gd name="T33" fmla="*/ 14 h 78"/>
                  <a:gd name="T34" fmla="*/ 16 w 531"/>
                  <a:gd name="T35" fmla="*/ 16 h 78"/>
                  <a:gd name="T36" fmla="*/ 6 w 531"/>
                  <a:gd name="T37" fmla="*/ 74 h 78"/>
                  <a:gd name="T38" fmla="*/ 8 w 531"/>
                  <a:gd name="T39" fmla="*/ 76 h 78"/>
                  <a:gd name="T40" fmla="*/ 154 w 531"/>
                  <a:gd name="T41" fmla="*/ 77 h 78"/>
                  <a:gd name="T42" fmla="*/ 302 w 531"/>
                  <a:gd name="T43" fmla="*/ 75 h 78"/>
                  <a:gd name="T44" fmla="*/ 448 w 531"/>
                  <a:gd name="T45" fmla="*/ 66 h 78"/>
                  <a:gd name="T46" fmla="*/ 484 w 531"/>
                  <a:gd name="T47" fmla="*/ 65 h 78"/>
                  <a:gd name="T48" fmla="*/ 508 w 531"/>
                  <a:gd name="T49" fmla="*/ 64 h 78"/>
                  <a:gd name="T50" fmla="*/ 524 w 531"/>
                  <a:gd name="T51" fmla="*/ 3 h 78"/>
                  <a:gd name="T52" fmla="*/ 522 w 531"/>
                  <a:gd name="T53" fmla="*/ 0 h 78"/>
                  <a:gd name="T54" fmla="*/ 308 w 531"/>
                  <a:gd name="T55" fmla="*/ 10 h 78"/>
                  <a:gd name="T56" fmla="*/ 205 w 531"/>
                  <a:gd name="T57" fmla="*/ 13 h 78"/>
                  <a:gd name="T58" fmla="*/ 117 w 531"/>
                  <a:gd name="T59" fmla="*/ 21 h 78"/>
                  <a:gd name="T60" fmla="*/ 28 w 531"/>
                  <a:gd name="T61" fmla="*/ 19 h 78"/>
                  <a:gd name="T62" fmla="*/ 27 w 531"/>
                  <a:gd name="T63" fmla="*/ 2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1" h="78">
                    <a:moveTo>
                      <a:pt x="27" y="24"/>
                    </a:moveTo>
                    <a:cubicBezTo>
                      <a:pt x="80" y="33"/>
                      <a:pt x="134" y="24"/>
                      <a:pt x="188" y="20"/>
                    </a:cubicBezTo>
                    <a:cubicBezTo>
                      <a:pt x="258" y="13"/>
                      <a:pt x="328" y="16"/>
                      <a:pt x="398" y="14"/>
                    </a:cubicBezTo>
                    <a:cubicBezTo>
                      <a:pt x="439" y="12"/>
                      <a:pt x="481" y="10"/>
                      <a:pt x="522" y="5"/>
                    </a:cubicBezTo>
                    <a:cubicBezTo>
                      <a:pt x="521" y="5"/>
                      <a:pt x="520" y="4"/>
                      <a:pt x="519" y="3"/>
                    </a:cubicBezTo>
                    <a:cubicBezTo>
                      <a:pt x="521" y="22"/>
                      <a:pt x="526" y="59"/>
                      <a:pt x="499" y="60"/>
                    </a:cubicBezTo>
                    <a:cubicBezTo>
                      <a:pt x="489" y="61"/>
                      <a:pt x="479" y="60"/>
                      <a:pt x="469" y="60"/>
                    </a:cubicBezTo>
                    <a:cubicBezTo>
                      <a:pt x="451" y="59"/>
                      <a:pt x="433" y="62"/>
                      <a:pt x="414" y="64"/>
                    </a:cubicBezTo>
                    <a:cubicBezTo>
                      <a:pt x="314" y="73"/>
                      <a:pt x="213" y="72"/>
                      <a:pt x="113" y="72"/>
                    </a:cubicBezTo>
                    <a:cubicBezTo>
                      <a:pt x="86" y="72"/>
                      <a:pt x="58" y="72"/>
                      <a:pt x="31" y="72"/>
                    </a:cubicBezTo>
                    <a:cubicBezTo>
                      <a:pt x="27" y="71"/>
                      <a:pt x="15" y="73"/>
                      <a:pt x="11" y="70"/>
                    </a:cubicBezTo>
                    <a:cubicBezTo>
                      <a:pt x="7" y="67"/>
                      <a:pt x="9" y="55"/>
                      <a:pt x="10" y="51"/>
                    </a:cubicBezTo>
                    <a:cubicBezTo>
                      <a:pt x="12" y="39"/>
                      <a:pt x="18" y="28"/>
                      <a:pt x="21" y="17"/>
                    </a:cubicBezTo>
                    <a:cubicBezTo>
                      <a:pt x="20" y="17"/>
                      <a:pt x="18" y="18"/>
                      <a:pt x="17" y="18"/>
                    </a:cubicBezTo>
                    <a:cubicBezTo>
                      <a:pt x="20" y="20"/>
                      <a:pt x="23" y="22"/>
                      <a:pt x="26" y="23"/>
                    </a:cubicBezTo>
                    <a:cubicBezTo>
                      <a:pt x="29" y="25"/>
                      <a:pt x="32" y="21"/>
                      <a:pt x="29" y="19"/>
                    </a:cubicBezTo>
                    <a:cubicBezTo>
                      <a:pt x="26" y="17"/>
                      <a:pt x="23" y="16"/>
                      <a:pt x="20" y="14"/>
                    </a:cubicBezTo>
                    <a:cubicBezTo>
                      <a:pt x="18" y="13"/>
                      <a:pt x="16" y="14"/>
                      <a:pt x="16" y="16"/>
                    </a:cubicBezTo>
                    <a:cubicBezTo>
                      <a:pt x="11" y="35"/>
                      <a:pt x="0" y="53"/>
                      <a:pt x="6" y="74"/>
                    </a:cubicBezTo>
                    <a:cubicBezTo>
                      <a:pt x="6" y="75"/>
                      <a:pt x="7" y="76"/>
                      <a:pt x="8" y="76"/>
                    </a:cubicBezTo>
                    <a:cubicBezTo>
                      <a:pt x="57" y="78"/>
                      <a:pt x="105" y="77"/>
                      <a:pt x="154" y="77"/>
                    </a:cubicBezTo>
                    <a:cubicBezTo>
                      <a:pt x="203" y="76"/>
                      <a:pt x="253" y="77"/>
                      <a:pt x="302" y="75"/>
                    </a:cubicBezTo>
                    <a:cubicBezTo>
                      <a:pt x="351" y="74"/>
                      <a:pt x="399" y="71"/>
                      <a:pt x="448" y="66"/>
                    </a:cubicBezTo>
                    <a:cubicBezTo>
                      <a:pt x="460" y="64"/>
                      <a:pt x="472" y="65"/>
                      <a:pt x="484" y="65"/>
                    </a:cubicBezTo>
                    <a:cubicBezTo>
                      <a:pt x="492" y="66"/>
                      <a:pt x="500" y="66"/>
                      <a:pt x="508" y="64"/>
                    </a:cubicBezTo>
                    <a:cubicBezTo>
                      <a:pt x="531" y="57"/>
                      <a:pt x="525" y="20"/>
                      <a:pt x="524" y="3"/>
                    </a:cubicBezTo>
                    <a:cubicBezTo>
                      <a:pt x="524" y="2"/>
                      <a:pt x="523" y="0"/>
                      <a:pt x="522" y="0"/>
                    </a:cubicBezTo>
                    <a:cubicBezTo>
                      <a:pt x="451" y="8"/>
                      <a:pt x="379" y="10"/>
                      <a:pt x="308" y="10"/>
                    </a:cubicBezTo>
                    <a:cubicBezTo>
                      <a:pt x="273" y="10"/>
                      <a:pt x="239" y="10"/>
                      <a:pt x="205" y="13"/>
                    </a:cubicBezTo>
                    <a:cubicBezTo>
                      <a:pt x="176" y="15"/>
                      <a:pt x="146" y="19"/>
                      <a:pt x="117" y="21"/>
                    </a:cubicBezTo>
                    <a:cubicBezTo>
                      <a:pt x="87" y="23"/>
                      <a:pt x="57" y="24"/>
                      <a:pt x="28" y="19"/>
                    </a:cubicBezTo>
                    <a:cubicBezTo>
                      <a:pt x="25" y="18"/>
                      <a:pt x="24" y="23"/>
                      <a:pt x="27"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8">
                <a:extLst>
                  <a:ext uri="{FF2B5EF4-FFF2-40B4-BE49-F238E27FC236}">
                    <a16:creationId xmlns="" xmlns:a16="http://schemas.microsoft.com/office/drawing/2014/main" id="{1259DC15-8FBF-4E3F-A4B2-F6CBDE3F3905}"/>
                  </a:ext>
                </a:extLst>
              </p:cNvPr>
              <p:cNvSpPr>
                <a:spLocks/>
              </p:cNvSpPr>
              <p:nvPr/>
            </p:nvSpPr>
            <p:spPr bwMode="auto">
              <a:xfrm>
                <a:off x="3055938" y="2922588"/>
                <a:ext cx="1768475" cy="98425"/>
              </a:xfrm>
              <a:custGeom>
                <a:avLst/>
                <a:gdLst>
                  <a:gd name="T0" fmla="*/ 4 w 253"/>
                  <a:gd name="T1" fmla="*/ 7 h 14"/>
                  <a:gd name="T2" fmla="*/ 148 w 253"/>
                  <a:gd name="T3" fmla="*/ 5 h 14"/>
                  <a:gd name="T4" fmla="*/ 220 w 253"/>
                  <a:gd name="T5" fmla="*/ 9 h 14"/>
                  <a:gd name="T6" fmla="*/ 250 w 253"/>
                  <a:gd name="T7" fmla="*/ 9 h 14"/>
                  <a:gd name="T8" fmla="*/ 250 w 253"/>
                  <a:gd name="T9" fmla="*/ 4 h 14"/>
                  <a:gd name="T10" fmla="*/ 248 w 253"/>
                  <a:gd name="T11" fmla="*/ 4 h 14"/>
                  <a:gd name="T12" fmla="*/ 248 w 253"/>
                  <a:gd name="T13" fmla="*/ 9 h 14"/>
                  <a:gd name="T14" fmla="*/ 250 w 253"/>
                  <a:gd name="T15" fmla="*/ 9 h 14"/>
                  <a:gd name="T16" fmla="*/ 250 w 253"/>
                  <a:gd name="T17" fmla="*/ 4 h 14"/>
                  <a:gd name="T18" fmla="*/ 222 w 253"/>
                  <a:gd name="T19" fmla="*/ 4 h 14"/>
                  <a:gd name="T20" fmla="*/ 152 w 253"/>
                  <a:gd name="T21" fmla="*/ 0 h 14"/>
                  <a:gd name="T22" fmla="*/ 82 w 253"/>
                  <a:gd name="T23" fmla="*/ 2 h 14"/>
                  <a:gd name="T24" fmla="*/ 5 w 253"/>
                  <a:gd name="T25" fmla="*/ 2 h 14"/>
                  <a:gd name="T26" fmla="*/ 4 w 253"/>
                  <a:gd name="T27"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4">
                    <a:moveTo>
                      <a:pt x="4" y="7"/>
                    </a:moveTo>
                    <a:cubicBezTo>
                      <a:pt x="51" y="14"/>
                      <a:pt x="100" y="5"/>
                      <a:pt x="148" y="5"/>
                    </a:cubicBezTo>
                    <a:cubicBezTo>
                      <a:pt x="172" y="6"/>
                      <a:pt x="196" y="9"/>
                      <a:pt x="220" y="9"/>
                    </a:cubicBezTo>
                    <a:cubicBezTo>
                      <a:pt x="230" y="9"/>
                      <a:pt x="240" y="9"/>
                      <a:pt x="250" y="9"/>
                    </a:cubicBezTo>
                    <a:cubicBezTo>
                      <a:pt x="253" y="9"/>
                      <a:pt x="253" y="4"/>
                      <a:pt x="250" y="4"/>
                    </a:cubicBezTo>
                    <a:cubicBezTo>
                      <a:pt x="249" y="4"/>
                      <a:pt x="249" y="4"/>
                      <a:pt x="248" y="4"/>
                    </a:cubicBezTo>
                    <a:cubicBezTo>
                      <a:pt x="245" y="4"/>
                      <a:pt x="245" y="9"/>
                      <a:pt x="248" y="9"/>
                    </a:cubicBezTo>
                    <a:cubicBezTo>
                      <a:pt x="249" y="9"/>
                      <a:pt x="249" y="9"/>
                      <a:pt x="250" y="9"/>
                    </a:cubicBezTo>
                    <a:cubicBezTo>
                      <a:pt x="253" y="9"/>
                      <a:pt x="253" y="4"/>
                      <a:pt x="250" y="4"/>
                    </a:cubicBezTo>
                    <a:cubicBezTo>
                      <a:pt x="240" y="4"/>
                      <a:pt x="231" y="4"/>
                      <a:pt x="222" y="4"/>
                    </a:cubicBezTo>
                    <a:cubicBezTo>
                      <a:pt x="199" y="4"/>
                      <a:pt x="175" y="1"/>
                      <a:pt x="152" y="0"/>
                    </a:cubicBezTo>
                    <a:cubicBezTo>
                      <a:pt x="128" y="0"/>
                      <a:pt x="105" y="1"/>
                      <a:pt x="82" y="2"/>
                    </a:cubicBezTo>
                    <a:cubicBezTo>
                      <a:pt x="56" y="4"/>
                      <a:pt x="30" y="6"/>
                      <a:pt x="5" y="2"/>
                    </a:cubicBezTo>
                    <a:cubicBezTo>
                      <a:pt x="2" y="1"/>
                      <a:pt x="0" y="6"/>
                      <a:pt x="4"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a:extLst>
                  <a:ext uri="{FF2B5EF4-FFF2-40B4-BE49-F238E27FC236}">
                    <a16:creationId xmlns="" xmlns:a16="http://schemas.microsoft.com/office/drawing/2014/main" id="{E50A9DAD-0929-4FEB-B141-2740E4070442}"/>
                  </a:ext>
                </a:extLst>
              </p:cNvPr>
              <p:cNvSpPr>
                <a:spLocks/>
              </p:cNvSpPr>
              <p:nvPr/>
            </p:nvSpPr>
            <p:spPr bwMode="auto">
              <a:xfrm>
                <a:off x="3070226" y="3349625"/>
                <a:ext cx="1747838" cy="190500"/>
              </a:xfrm>
              <a:custGeom>
                <a:avLst/>
                <a:gdLst>
                  <a:gd name="T0" fmla="*/ 4 w 250"/>
                  <a:gd name="T1" fmla="*/ 25 h 27"/>
                  <a:gd name="T2" fmla="*/ 246 w 250"/>
                  <a:gd name="T3" fmla="*/ 22 h 27"/>
                  <a:gd name="T4" fmla="*/ 247 w 250"/>
                  <a:gd name="T5" fmla="*/ 17 h 27"/>
                  <a:gd name="T6" fmla="*/ 4 w 250"/>
                  <a:gd name="T7" fmla="*/ 20 h 27"/>
                  <a:gd name="T8" fmla="*/ 4 w 250"/>
                  <a:gd name="T9" fmla="*/ 25 h 27"/>
                </a:gdLst>
                <a:ahLst/>
                <a:cxnLst>
                  <a:cxn ang="0">
                    <a:pos x="T0" y="T1"/>
                  </a:cxn>
                  <a:cxn ang="0">
                    <a:pos x="T2" y="T3"/>
                  </a:cxn>
                  <a:cxn ang="0">
                    <a:pos x="T4" y="T5"/>
                  </a:cxn>
                  <a:cxn ang="0">
                    <a:pos x="T6" y="T7"/>
                  </a:cxn>
                  <a:cxn ang="0">
                    <a:pos x="T8" y="T9"/>
                  </a:cxn>
                </a:cxnLst>
                <a:rect l="0" t="0" r="r" b="b"/>
                <a:pathLst>
                  <a:path w="250" h="27">
                    <a:moveTo>
                      <a:pt x="4" y="25"/>
                    </a:moveTo>
                    <a:cubicBezTo>
                      <a:pt x="84" y="27"/>
                      <a:pt x="166" y="5"/>
                      <a:pt x="246" y="22"/>
                    </a:cubicBezTo>
                    <a:cubicBezTo>
                      <a:pt x="249" y="23"/>
                      <a:pt x="250" y="18"/>
                      <a:pt x="247" y="17"/>
                    </a:cubicBezTo>
                    <a:cubicBezTo>
                      <a:pt x="166" y="0"/>
                      <a:pt x="85" y="22"/>
                      <a:pt x="4" y="20"/>
                    </a:cubicBezTo>
                    <a:cubicBezTo>
                      <a:pt x="0" y="20"/>
                      <a:pt x="0" y="25"/>
                      <a:pt x="4"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0">
                <a:extLst>
                  <a:ext uri="{FF2B5EF4-FFF2-40B4-BE49-F238E27FC236}">
                    <a16:creationId xmlns="" xmlns:a16="http://schemas.microsoft.com/office/drawing/2014/main" id="{8ECAD9BD-3CE0-4D3A-B16D-6EB7864E4D7E}"/>
                  </a:ext>
                </a:extLst>
              </p:cNvPr>
              <p:cNvSpPr>
                <a:spLocks/>
              </p:cNvSpPr>
              <p:nvPr/>
            </p:nvSpPr>
            <p:spPr bwMode="auto">
              <a:xfrm>
                <a:off x="3021013" y="3917950"/>
                <a:ext cx="1817688" cy="119062"/>
              </a:xfrm>
              <a:custGeom>
                <a:avLst/>
                <a:gdLst>
                  <a:gd name="T0" fmla="*/ 3 w 260"/>
                  <a:gd name="T1" fmla="*/ 17 h 17"/>
                  <a:gd name="T2" fmla="*/ 257 w 260"/>
                  <a:gd name="T3" fmla="*/ 14 h 17"/>
                  <a:gd name="T4" fmla="*/ 257 w 260"/>
                  <a:gd name="T5" fmla="*/ 9 h 17"/>
                  <a:gd name="T6" fmla="*/ 3 w 260"/>
                  <a:gd name="T7" fmla="*/ 12 h 17"/>
                  <a:gd name="T8" fmla="*/ 3 w 260"/>
                  <a:gd name="T9" fmla="*/ 17 h 17"/>
                </a:gdLst>
                <a:ahLst/>
                <a:cxnLst>
                  <a:cxn ang="0">
                    <a:pos x="T0" y="T1"/>
                  </a:cxn>
                  <a:cxn ang="0">
                    <a:pos x="T2" y="T3"/>
                  </a:cxn>
                  <a:cxn ang="0">
                    <a:pos x="T4" y="T5"/>
                  </a:cxn>
                  <a:cxn ang="0">
                    <a:pos x="T6" y="T7"/>
                  </a:cxn>
                  <a:cxn ang="0">
                    <a:pos x="T8" y="T9"/>
                  </a:cxn>
                </a:cxnLst>
                <a:rect l="0" t="0" r="r" b="b"/>
                <a:pathLst>
                  <a:path w="260" h="17">
                    <a:moveTo>
                      <a:pt x="3" y="17"/>
                    </a:moveTo>
                    <a:cubicBezTo>
                      <a:pt x="88" y="17"/>
                      <a:pt x="173" y="5"/>
                      <a:pt x="257" y="14"/>
                    </a:cubicBezTo>
                    <a:cubicBezTo>
                      <a:pt x="260" y="15"/>
                      <a:pt x="260" y="10"/>
                      <a:pt x="257" y="9"/>
                    </a:cubicBezTo>
                    <a:cubicBezTo>
                      <a:pt x="173" y="0"/>
                      <a:pt x="88" y="12"/>
                      <a:pt x="3" y="12"/>
                    </a:cubicBezTo>
                    <a:cubicBezTo>
                      <a:pt x="0" y="12"/>
                      <a:pt x="0" y="17"/>
                      <a:pt x="3"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
                <a:extLst>
                  <a:ext uri="{FF2B5EF4-FFF2-40B4-BE49-F238E27FC236}">
                    <a16:creationId xmlns="" xmlns:a16="http://schemas.microsoft.com/office/drawing/2014/main" id="{9F6B15CF-AF4F-4776-9990-6B4022F8C297}"/>
                  </a:ext>
                </a:extLst>
              </p:cNvPr>
              <p:cNvSpPr>
                <a:spLocks/>
              </p:cNvSpPr>
              <p:nvPr/>
            </p:nvSpPr>
            <p:spPr bwMode="auto">
              <a:xfrm>
                <a:off x="2609851" y="2571750"/>
                <a:ext cx="230188" cy="69850"/>
              </a:xfrm>
              <a:custGeom>
                <a:avLst/>
                <a:gdLst>
                  <a:gd name="T0" fmla="*/ 3 w 33"/>
                  <a:gd name="T1" fmla="*/ 10 h 10"/>
                  <a:gd name="T2" fmla="*/ 30 w 33"/>
                  <a:gd name="T3" fmla="*/ 6 h 10"/>
                  <a:gd name="T4" fmla="*/ 29 w 33"/>
                  <a:gd name="T5" fmla="*/ 1 h 10"/>
                  <a:gd name="T6" fmla="*/ 3 w 33"/>
                  <a:gd name="T7" fmla="*/ 5 h 10"/>
                  <a:gd name="T8" fmla="*/ 3 w 33"/>
                  <a:gd name="T9" fmla="*/ 10 h 10"/>
                </a:gdLst>
                <a:ahLst/>
                <a:cxnLst>
                  <a:cxn ang="0">
                    <a:pos x="T0" y="T1"/>
                  </a:cxn>
                  <a:cxn ang="0">
                    <a:pos x="T2" y="T3"/>
                  </a:cxn>
                  <a:cxn ang="0">
                    <a:pos x="T4" y="T5"/>
                  </a:cxn>
                  <a:cxn ang="0">
                    <a:pos x="T6" y="T7"/>
                  </a:cxn>
                  <a:cxn ang="0">
                    <a:pos x="T8" y="T9"/>
                  </a:cxn>
                </a:cxnLst>
                <a:rect l="0" t="0" r="r" b="b"/>
                <a:pathLst>
                  <a:path w="33" h="10">
                    <a:moveTo>
                      <a:pt x="3" y="10"/>
                    </a:moveTo>
                    <a:cubicBezTo>
                      <a:pt x="12" y="10"/>
                      <a:pt x="21" y="9"/>
                      <a:pt x="30" y="6"/>
                    </a:cubicBezTo>
                    <a:cubicBezTo>
                      <a:pt x="33" y="5"/>
                      <a:pt x="32" y="0"/>
                      <a:pt x="29" y="1"/>
                    </a:cubicBezTo>
                    <a:cubicBezTo>
                      <a:pt x="20" y="4"/>
                      <a:pt x="12" y="5"/>
                      <a:pt x="3" y="5"/>
                    </a:cubicBezTo>
                    <a:cubicBezTo>
                      <a:pt x="0" y="5"/>
                      <a:pt x="0" y="10"/>
                      <a:pt x="3"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2">
                <a:extLst>
                  <a:ext uri="{FF2B5EF4-FFF2-40B4-BE49-F238E27FC236}">
                    <a16:creationId xmlns="" xmlns:a16="http://schemas.microsoft.com/office/drawing/2014/main" id="{370712F8-954C-4E57-9BDA-5AF1FECD7EC8}"/>
                  </a:ext>
                </a:extLst>
              </p:cNvPr>
              <p:cNvSpPr>
                <a:spLocks/>
              </p:cNvSpPr>
              <p:nvPr/>
            </p:nvSpPr>
            <p:spPr bwMode="auto">
              <a:xfrm>
                <a:off x="2609851" y="2670175"/>
                <a:ext cx="230188" cy="63500"/>
              </a:xfrm>
              <a:custGeom>
                <a:avLst/>
                <a:gdLst>
                  <a:gd name="T0" fmla="*/ 3 w 33"/>
                  <a:gd name="T1" fmla="*/ 9 h 9"/>
                  <a:gd name="T2" fmla="*/ 30 w 33"/>
                  <a:gd name="T3" fmla="*/ 6 h 9"/>
                  <a:gd name="T4" fmla="*/ 29 w 33"/>
                  <a:gd name="T5" fmla="*/ 1 h 9"/>
                  <a:gd name="T6" fmla="*/ 3 w 33"/>
                  <a:gd name="T7" fmla="*/ 4 h 9"/>
                  <a:gd name="T8" fmla="*/ 3 w 33"/>
                  <a:gd name="T9" fmla="*/ 9 h 9"/>
                </a:gdLst>
                <a:ahLst/>
                <a:cxnLst>
                  <a:cxn ang="0">
                    <a:pos x="T0" y="T1"/>
                  </a:cxn>
                  <a:cxn ang="0">
                    <a:pos x="T2" y="T3"/>
                  </a:cxn>
                  <a:cxn ang="0">
                    <a:pos x="T4" y="T5"/>
                  </a:cxn>
                  <a:cxn ang="0">
                    <a:pos x="T6" y="T7"/>
                  </a:cxn>
                  <a:cxn ang="0">
                    <a:pos x="T8" y="T9"/>
                  </a:cxn>
                </a:cxnLst>
                <a:rect l="0" t="0" r="r" b="b"/>
                <a:pathLst>
                  <a:path w="33" h="9">
                    <a:moveTo>
                      <a:pt x="3" y="9"/>
                    </a:moveTo>
                    <a:cubicBezTo>
                      <a:pt x="12" y="9"/>
                      <a:pt x="21" y="8"/>
                      <a:pt x="30" y="6"/>
                    </a:cubicBezTo>
                    <a:cubicBezTo>
                      <a:pt x="33" y="5"/>
                      <a:pt x="32" y="0"/>
                      <a:pt x="29" y="1"/>
                    </a:cubicBezTo>
                    <a:cubicBezTo>
                      <a:pt x="20" y="3"/>
                      <a:pt x="12" y="4"/>
                      <a:pt x="3" y="4"/>
                    </a:cubicBezTo>
                    <a:cubicBezTo>
                      <a:pt x="0" y="4"/>
                      <a:pt x="0" y="9"/>
                      <a:pt x="3"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3">
                <a:extLst>
                  <a:ext uri="{FF2B5EF4-FFF2-40B4-BE49-F238E27FC236}">
                    <a16:creationId xmlns="" xmlns:a16="http://schemas.microsoft.com/office/drawing/2014/main" id="{D4B5D856-7A82-4079-881B-6429CBD6D460}"/>
                  </a:ext>
                </a:extLst>
              </p:cNvPr>
              <p:cNvSpPr>
                <a:spLocks/>
              </p:cNvSpPr>
              <p:nvPr/>
            </p:nvSpPr>
            <p:spPr bwMode="auto">
              <a:xfrm>
                <a:off x="2587626" y="2719388"/>
                <a:ext cx="287338" cy="76200"/>
              </a:xfrm>
              <a:custGeom>
                <a:avLst/>
                <a:gdLst>
                  <a:gd name="T0" fmla="*/ 3 w 41"/>
                  <a:gd name="T1" fmla="*/ 10 h 11"/>
                  <a:gd name="T2" fmla="*/ 37 w 41"/>
                  <a:gd name="T3" fmla="*/ 5 h 11"/>
                  <a:gd name="T4" fmla="*/ 37 w 41"/>
                  <a:gd name="T5" fmla="*/ 0 h 11"/>
                  <a:gd name="T6" fmla="*/ 3 w 41"/>
                  <a:gd name="T7" fmla="*/ 5 h 11"/>
                  <a:gd name="T8" fmla="*/ 3 w 41"/>
                  <a:gd name="T9" fmla="*/ 10 h 11"/>
                </a:gdLst>
                <a:ahLst/>
                <a:cxnLst>
                  <a:cxn ang="0">
                    <a:pos x="T0" y="T1"/>
                  </a:cxn>
                  <a:cxn ang="0">
                    <a:pos x="T2" y="T3"/>
                  </a:cxn>
                  <a:cxn ang="0">
                    <a:pos x="T4" y="T5"/>
                  </a:cxn>
                  <a:cxn ang="0">
                    <a:pos x="T6" y="T7"/>
                  </a:cxn>
                  <a:cxn ang="0">
                    <a:pos x="T8" y="T9"/>
                  </a:cxn>
                </a:cxnLst>
                <a:rect l="0" t="0" r="r" b="b"/>
                <a:pathLst>
                  <a:path w="41" h="11">
                    <a:moveTo>
                      <a:pt x="3" y="10"/>
                    </a:moveTo>
                    <a:cubicBezTo>
                      <a:pt x="15" y="9"/>
                      <a:pt x="26" y="7"/>
                      <a:pt x="37" y="5"/>
                    </a:cubicBezTo>
                    <a:cubicBezTo>
                      <a:pt x="41" y="5"/>
                      <a:pt x="41" y="0"/>
                      <a:pt x="37" y="0"/>
                    </a:cubicBezTo>
                    <a:cubicBezTo>
                      <a:pt x="26" y="2"/>
                      <a:pt x="15" y="4"/>
                      <a:pt x="3" y="5"/>
                    </a:cubicBezTo>
                    <a:cubicBezTo>
                      <a:pt x="0" y="6"/>
                      <a:pt x="0" y="11"/>
                      <a:pt x="3"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4">
                <a:extLst>
                  <a:ext uri="{FF2B5EF4-FFF2-40B4-BE49-F238E27FC236}">
                    <a16:creationId xmlns="" xmlns:a16="http://schemas.microsoft.com/office/drawing/2014/main" id="{9685C819-1B68-484E-B9A7-4974A8D047CC}"/>
                  </a:ext>
                </a:extLst>
              </p:cNvPr>
              <p:cNvSpPr>
                <a:spLocks/>
              </p:cNvSpPr>
              <p:nvPr/>
            </p:nvSpPr>
            <p:spPr bwMode="auto">
              <a:xfrm>
                <a:off x="2574926" y="2782888"/>
                <a:ext cx="250825" cy="61912"/>
              </a:xfrm>
              <a:custGeom>
                <a:avLst/>
                <a:gdLst>
                  <a:gd name="T0" fmla="*/ 3 w 36"/>
                  <a:gd name="T1" fmla="*/ 9 h 9"/>
                  <a:gd name="T2" fmla="*/ 32 w 36"/>
                  <a:gd name="T3" fmla="*/ 5 h 9"/>
                  <a:gd name="T4" fmla="*/ 31 w 36"/>
                  <a:gd name="T5" fmla="*/ 0 h 9"/>
                  <a:gd name="T6" fmla="*/ 3 w 36"/>
                  <a:gd name="T7" fmla="*/ 4 h 9"/>
                  <a:gd name="T8" fmla="*/ 3 w 36"/>
                  <a:gd name="T9" fmla="*/ 9 h 9"/>
                </a:gdLst>
                <a:ahLst/>
                <a:cxnLst>
                  <a:cxn ang="0">
                    <a:pos x="T0" y="T1"/>
                  </a:cxn>
                  <a:cxn ang="0">
                    <a:pos x="T2" y="T3"/>
                  </a:cxn>
                  <a:cxn ang="0">
                    <a:pos x="T4" y="T5"/>
                  </a:cxn>
                  <a:cxn ang="0">
                    <a:pos x="T6" y="T7"/>
                  </a:cxn>
                  <a:cxn ang="0">
                    <a:pos x="T8" y="T9"/>
                  </a:cxn>
                </a:cxnLst>
                <a:rect l="0" t="0" r="r" b="b"/>
                <a:pathLst>
                  <a:path w="36" h="9">
                    <a:moveTo>
                      <a:pt x="3" y="9"/>
                    </a:moveTo>
                    <a:cubicBezTo>
                      <a:pt x="13" y="9"/>
                      <a:pt x="23" y="6"/>
                      <a:pt x="32" y="5"/>
                    </a:cubicBezTo>
                    <a:cubicBezTo>
                      <a:pt x="36" y="5"/>
                      <a:pt x="34" y="0"/>
                      <a:pt x="31" y="0"/>
                    </a:cubicBezTo>
                    <a:cubicBezTo>
                      <a:pt x="22" y="2"/>
                      <a:pt x="12" y="4"/>
                      <a:pt x="3" y="4"/>
                    </a:cubicBezTo>
                    <a:cubicBezTo>
                      <a:pt x="0" y="4"/>
                      <a:pt x="0" y="9"/>
                      <a:pt x="3"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5">
                <a:extLst>
                  <a:ext uri="{FF2B5EF4-FFF2-40B4-BE49-F238E27FC236}">
                    <a16:creationId xmlns="" xmlns:a16="http://schemas.microsoft.com/office/drawing/2014/main" id="{A73DED6C-D54C-4045-8E4C-03CE2C499BDA}"/>
                  </a:ext>
                </a:extLst>
              </p:cNvPr>
              <p:cNvSpPr>
                <a:spLocks/>
              </p:cNvSpPr>
              <p:nvPr/>
            </p:nvSpPr>
            <p:spPr bwMode="auto">
              <a:xfrm>
                <a:off x="2609851" y="2844800"/>
                <a:ext cx="230188" cy="57150"/>
              </a:xfrm>
              <a:custGeom>
                <a:avLst/>
                <a:gdLst>
                  <a:gd name="T0" fmla="*/ 3 w 33"/>
                  <a:gd name="T1" fmla="*/ 8 h 8"/>
                  <a:gd name="T2" fmla="*/ 30 w 33"/>
                  <a:gd name="T3" fmla="*/ 5 h 8"/>
                  <a:gd name="T4" fmla="*/ 29 w 33"/>
                  <a:gd name="T5" fmla="*/ 0 h 8"/>
                  <a:gd name="T6" fmla="*/ 3 w 33"/>
                  <a:gd name="T7" fmla="*/ 3 h 8"/>
                  <a:gd name="T8" fmla="*/ 3 w 33"/>
                  <a:gd name="T9" fmla="*/ 8 h 8"/>
                </a:gdLst>
                <a:ahLst/>
                <a:cxnLst>
                  <a:cxn ang="0">
                    <a:pos x="T0" y="T1"/>
                  </a:cxn>
                  <a:cxn ang="0">
                    <a:pos x="T2" y="T3"/>
                  </a:cxn>
                  <a:cxn ang="0">
                    <a:pos x="T4" y="T5"/>
                  </a:cxn>
                  <a:cxn ang="0">
                    <a:pos x="T6" y="T7"/>
                  </a:cxn>
                  <a:cxn ang="0">
                    <a:pos x="T8" y="T9"/>
                  </a:cxn>
                </a:cxnLst>
                <a:rect l="0" t="0" r="r" b="b"/>
                <a:pathLst>
                  <a:path w="33" h="8">
                    <a:moveTo>
                      <a:pt x="3" y="8"/>
                    </a:moveTo>
                    <a:cubicBezTo>
                      <a:pt x="12" y="7"/>
                      <a:pt x="21" y="6"/>
                      <a:pt x="30" y="5"/>
                    </a:cubicBezTo>
                    <a:cubicBezTo>
                      <a:pt x="33" y="4"/>
                      <a:pt x="32" y="0"/>
                      <a:pt x="29" y="0"/>
                    </a:cubicBezTo>
                    <a:cubicBezTo>
                      <a:pt x="20" y="1"/>
                      <a:pt x="12" y="2"/>
                      <a:pt x="3" y="3"/>
                    </a:cubicBezTo>
                    <a:cubicBezTo>
                      <a:pt x="0" y="3"/>
                      <a:pt x="0" y="8"/>
                      <a:pt x="3"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6">
                <a:extLst>
                  <a:ext uri="{FF2B5EF4-FFF2-40B4-BE49-F238E27FC236}">
                    <a16:creationId xmlns="" xmlns:a16="http://schemas.microsoft.com/office/drawing/2014/main" id="{23BBC265-6B83-42D7-BAD0-8B1022AD5BC6}"/>
                  </a:ext>
                </a:extLst>
              </p:cNvPr>
              <p:cNvSpPr>
                <a:spLocks/>
              </p:cNvSpPr>
              <p:nvPr/>
            </p:nvSpPr>
            <p:spPr bwMode="auto">
              <a:xfrm>
                <a:off x="2587626" y="2894013"/>
                <a:ext cx="287338" cy="77787"/>
              </a:xfrm>
              <a:custGeom>
                <a:avLst/>
                <a:gdLst>
                  <a:gd name="T0" fmla="*/ 4 w 41"/>
                  <a:gd name="T1" fmla="*/ 11 h 11"/>
                  <a:gd name="T2" fmla="*/ 38 w 41"/>
                  <a:gd name="T3" fmla="*/ 5 h 11"/>
                  <a:gd name="T4" fmla="*/ 37 w 41"/>
                  <a:gd name="T5" fmla="*/ 1 h 11"/>
                  <a:gd name="T6" fmla="*/ 3 w 41"/>
                  <a:gd name="T7" fmla="*/ 6 h 11"/>
                  <a:gd name="T8" fmla="*/ 4 w 41"/>
                  <a:gd name="T9" fmla="*/ 11 h 11"/>
                </a:gdLst>
                <a:ahLst/>
                <a:cxnLst>
                  <a:cxn ang="0">
                    <a:pos x="T0" y="T1"/>
                  </a:cxn>
                  <a:cxn ang="0">
                    <a:pos x="T2" y="T3"/>
                  </a:cxn>
                  <a:cxn ang="0">
                    <a:pos x="T4" y="T5"/>
                  </a:cxn>
                  <a:cxn ang="0">
                    <a:pos x="T6" y="T7"/>
                  </a:cxn>
                  <a:cxn ang="0">
                    <a:pos x="T8" y="T9"/>
                  </a:cxn>
                </a:cxnLst>
                <a:rect l="0" t="0" r="r" b="b"/>
                <a:pathLst>
                  <a:path w="41" h="11">
                    <a:moveTo>
                      <a:pt x="4" y="11"/>
                    </a:moveTo>
                    <a:cubicBezTo>
                      <a:pt x="15" y="9"/>
                      <a:pt x="27" y="8"/>
                      <a:pt x="38" y="5"/>
                    </a:cubicBezTo>
                    <a:cubicBezTo>
                      <a:pt x="41" y="5"/>
                      <a:pt x="40" y="0"/>
                      <a:pt x="37" y="1"/>
                    </a:cubicBezTo>
                    <a:cubicBezTo>
                      <a:pt x="25" y="3"/>
                      <a:pt x="14" y="4"/>
                      <a:pt x="3" y="6"/>
                    </a:cubicBezTo>
                    <a:cubicBezTo>
                      <a:pt x="0" y="7"/>
                      <a:pt x="1" y="11"/>
                      <a:pt x="4"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7">
                <a:extLst>
                  <a:ext uri="{FF2B5EF4-FFF2-40B4-BE49-F238E27FC236}">
                    <a16:creationId xmlns="" xmlns:a16="http://schemas.microsoft.com/office/drawing/2014/main" id="{7EFE8A13-771D-41DD-A3E1-C452E342C201}"/>
                  </a:ext>
                </a:extLst>
              </p:cNvPr>
              <p:cNvSpPr>
                <a:spLocks/>
              </p:cNvSpPr>
              <p:nvPr/>
            </p:nvSpPr>
            <p:spPr bwMode="auto">
              <a:xfrm>
                <a:off x="2587626" y="2957513"/>
                <a:ext cx="280988" cy="84137"/>
              </a:xfrm>
              <a:custGeom>
                <a:avLst/>
                <a:gdLst>
                  <a:gd name="T0" fmla="*/ 4 w 40"/>
                  <a:gd name="T1" fmla="*/ 12 h 12"/>
                  <a:gd name="T2" fmla="*/ 37 w 40"/>
                  <a:gd name="T3" fmla="*/ 5 h 12"/>
                  <a:gd name="T4" fmla="*/ 35 w 40"/>
                  <a:gd name="T5" fmla="*/ 0 h 12"/>
                  <a:gd name="T6" fmla="*/ 3 w 40"/>
                  <a:gd name="T7" fmla="*/ 7 h 12"/>
                  <a:gd name="T8" fmla="*/ 4 w 40"/>
                  <a:gd name="T9" fmla="*/ 12 h 12"/>
                </a:gdLst>
                <a:ahLst/>
                <a:cxnLst>
                  <a:cxn ang="0">
                    <a:pos x="T0" y="T1"/>
                  </a:cxn>
                  <a:cxn ang="0">
                    <a:pos x="T2" y="T3"/>
                  </a:cxn>
                  <a:cxn ang="0">
                    <a:pos x="T4" y="T5"/>
                  </a:cxn>
                  <a:cxn ang="0">
                    <a:pos x="T6" y="T7"/>
                  </a:cxn>
                  <a:cxn ang="0">
                    <a:pos x="T8" y="T9"/>
                  </a:cxn>
                </a:cxnLst>
                <a:rect l="0" t="0" r="r" b="b"/>
                <a:pathLst>
                  <a:path w="40" h="12">
                    <a:moveTo>
                      <a:pt x="4" y="12"/>
                    </a:moveTo>
                    <a:cubicBezTo>
                      <a:pt x="15" y="9"/>
                      <a:pt x="26" y="8"/>
                      <a:pt x="37" y="5"/>
                    </a:cubicBezTo>
                    <a:cubicBezTo>
                      <a:pt x="40" y="4"/>
                      <a:pt x="39" y="0"/>
                      <a:pt x="35" y="0"/>
                    </a:cubicBezTo>
                    <a:cubicBezTo>
                      <a:pt x="25" y="3"/>
                      <a:pt x="14" y="4"/>
                      <a:pt x="3" y="7"/>
                    </a:cubicBezTo>
                    <a:cubicBezTo>
                      <a:pt x="0" y="7"/>
                      <a:pt x="1" y="12"/>
                      <a:pt x="4"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8">
                <a:extLst>
                  <a:ext uri="{FF2B5EF4-FFF2-40B4-BE49-F238E27FC236}">
                    <a16:creationId xmlns="" xmlns:a16="http://schemas.microsoft.com/office/drawing/2014/main" id="{7378BB63-D860-4E10-920B-4A0AA7F98B81}"/>
                  </a:ext>
                </a:extLst>
              </p:cNvPr>
              <p:cNvSpPr>
                <a:spLocks/>
              </p:cNvSpPr>
              <p:nvPr/>
            </p:nvSpPr>
            <p:spPr bwMode="auto">
              <a:xfrm>
                <a:off x="2595563" y="3035300"/>
                <a:ext cx="314325" cy="76200"/>
              </a:xfrm>
              <a:custGeom>
                <a:avLst/>
                <a:gdLst>
                  <a:gd name="T0" fmla="*/ 4 w 45"/>
                  <a:gd name="T1" fmla="*/ 11 h 11"/>
                  <a:gd name="T2" fmla="*/ 41 w 45"/>
                  <a:gd name="T3" fmla="*/ 6 h 11"/>
                  <a:gd name="T4" fmla="*/ 41 w 45"/>
                  <a:gd name="T5" fmla="*/ 1 h 11"/>
                  <a:gd name="T6" fmla="*/ 3 w 45"/>
                  <a:gd name="T7" fmla="*/ 6 h 11"/>
                  <a:gd name="T8" fmla="*/ 4 w 45"/>
                  <a:gd name="T9" fmla="*/ 11 h 11"/>
                </a:gdLst>
                <a:ahLst/>
                <a:cxnLst>
                  <a:cxn ang="0">
                    <a:pos x="T0" y="T1"/>
                  </a:cxn>
                  <a:cxn ang="0">
                    <a:pos x="T2" y="T3"/>
                  </a:cxn>
                  <a:cxn ang="0">
                    <a:pos x="T4" y="T5"/>
                  </a:cxn>
                  <a:cxn ang="0">
                    <a:pos x="T6" y="T7"/>
                  </a:cxn>
                  <a:cxn ang="0">
                    <a:pos x="T8" y="T9"/>
                  </a:cxn>
                </a:cxnLst>
                <a:rect l="0" t="0" r="r" b="b"/>
                <a:pathLst>
                  <a:path w="45" h="11">
                    <a:moveTo>
                      <a:pt x="4" y="11"/>
                    </a:moveTo>
                    <a:cubicBezTo>
                      <a:pt x="17" y="8"/>
                      <a:pt x="29" y="7"/>
                      <a:pt x="41" y="6"/>
                    </a:cubicBezTo>
                    <a:cubicBezTo>
                      <a:pt x="45" y="5"/>
                      <a:pt x="45" y="0"/>
                      <a:pt x="41" y="1"/>
                    </a:cubicBezTo>
                    <a:cubicBezTo>
                      <a:pt x="29" y="2"/>
                      <a:pt x="16" y="3"/>
                      <a:pt x="3" y="6"/>
                    </a:cubicBezTo>
                    <a:cubicBezTo>
                      <a:pt x="0" y="6"/>
                      <a:pt x="1" y="11"/>
                      <a:pt x="4"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9">
                <a:extLst>
                  <a:ext uri="{FF2B5EF4-FFF2-40B4-BE49-F238E27FC236}">
                    <a16:creationId xmlns="" xmlns:a16="http://schemas.microsoft.com/office/drawing/2014/main" id="{6AC721FC-0752-4752-9047-764832F213A8}"/>
                  </a:ext>
                </a:extLst>
              </p:cNvPr>
              <p:cNvSpPr>
                <a:spLocks/>
              </p:cNvSpPr>
              <p:nvPr/>
            </p:nvSpPr>
            <p:spPr bwMode="auto">
              <a:xfrm>
                <a:off x="2595563" y="3140075"/>
                <a:ext cx="328613" cy="98425"/>
              </a:xfrm>
              <a:custGeom>
                <a:avLst/>
                <a:gdLst>
                  <a:gd name="T0" fmla="*/ 4 w 47"/>
                  <a:gd name="T1" fmla="*/ 13 h 14"/>
                  <a:gd name="T2" fmla="*/ 43 w 47"/>
                  <a:gd name="T3" fmla="*/ 6 h 14"/>
                  <a:gd name="T4" fmla="*/ 42 w 47"/>
                  <a:gd name="T5" fmla="*/ 1 h 14"/>
                  <a:gd name="T6" fmla="*/ 3 w 47"/>
                  <a:gd name="T7" fmla="*/ 8 h 14"/>
                  <a:gd name="T8" fmla="*/ 4 w 47"/>
                  <a:gd name="T9" fmla="*/ 13 h 14"/>
                </a:gdLst>
                <a:ahLst/>
                <a:cxnLst>
                  <a:cxn ang="0">
                    <a:pos x="T0" y="T1"/>
                  </a:cxn>
                  <a:cxn ang="0">
                    <a:pos x="T2" y="T3"/>
                  </a:cxn>
                  <a:cxn ang="0">
                    <a:pos x="T4" y="T5"/>
                  </a:cxn>
                  <a:cxn ang="0">
                    <a:pos x="T6" y="T7"/>
                  </a:cxn>
                  <a:cxn ang="0">
                    <a:pos x="T8" y="T9"/>
                  </a:cxn>
                </a:cxnLst>
                <a:rect l="0" t="0" r="r" b="b"/>
                <a:pathLst>
                  <a:path w="47" h="14">
                    <a:moveTo>
                      <a:pt x="4" y="13"/>
                    </a:moveTo>
                    <a:cubicBezTo>
                      <a:pt x="17" y="11"/>
                      <a:pt x="30" y="8"/>
                      <a:pt x="43" y="6"/>
                    </a:cubicBezTo>
                    <a:cubicBezTo>
                      <a:pt x="47" y="5"/>
                      <a:pt x="45" y="0"/>
                      <a:pt x="42" y="1"/>
                    </a:cubicBezTo>
                    <a:cubicBezTo>
                      <a:pt x="29" y="3"/>
                      <a:pt x="16" y="6"/>
                      <a:pt x="3" y="8"/>
                    </a:cubicBezTo>
                    <a:cubicBezTo>
                      <a:pt x="0" y="9"/>
                      <a:pt x="1" y="14"/>
                      <a:pt x="4"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
                <a:extLst>
                  <a:ext uri="{FF2B5EF4-FFF2-40B4-BE49-F238E27FC236}">
                    <a16:creationId xmlns="" xmlns:a16="http://schemas.microsoft.com/office/drawing/2014/main" id="{7BD644B1-4BA6-4727-9CA9-30E36E0C5C65}"/>
                  </a:ext>
                </a:extLst>
              </p:cNvPr>
              <p:cNvSpPr>
                <a:spLocks/>
              </p:cNvSpPr>
              <p:nvPr/>
            </p:nvSpPr>
            <p:spPr bwMode="auto">
              <a:xfrm>
                <a:off x="2574926" y="3238500"/>
                <a:ext cx="215900" cy="90487"/>
              </a:xfrm>
              <a:custGeom>
                <a:avLst/>
                <a:gdLst>
                  <a:gd name="T0" fmla="*/ 5 w 31"/>
                  <a:gd name="T1" fmla="*/ 12 h 13"/>
                  <a:gd name="T2" fmla="*/ 27 w 31"/>
                  <a:gd name="T3" fmla="*/ 6 h 13"/>
                  <a:gd name="T4" fmla="*/ 26 w 31"/>
                  <a:gd name="T5" fmla="*/ 1 h 13"/>
                  <a:gd name="T6" fmla="*/ 3 w 31"/>
                  <a:gd name="T7" fmla="*/ 7 h 13"/>
                  <a:gd name="T8" fmla="*/ 5 w 31"/>
                  <a:gd name="T9" fmla="*/ 12 h 13"/>
                </a:gdLst>
                <a:ahLst/>
                <a:cxnLst>
                  <a:cxn ang="0">
                    <a:pos x="T0" y="T1"/>
                  </a:cxn>
                  <a:cxn ang="0">
                    <a:pos x="T2" y="T3"/>
                  </a:cxn>
                  <a:cxn ang="0">
                    <a:pos x="T4" y="T5"/>
                  </a:cxn>
                  <a:cxn ang="0">
                    <a:pos x="T6" y="T7"/>
                  </a:cxn>
                  <a:cxn ang="0">
                    <a:pos x="T8" y="T9"/>
                  </a:cxn>
                </a:cxnLst>
                <a:rect l="0" t="0" r="r" b="b"/>
                <a:pathLst>
                  <a:path w="31" h="13">
                    <a:moveTo>
                      <a:pt x="5" y="12"/>
                    </a:moveTo>
                    <a:cubicBezTo>
                      <a:pt x="13" y="9"/>
                      <a:pt x="20" y="7"/>
                      <a:pt x="27" y="6"/>
                    </a:cubicBezTo>
                    <a:cubicBezTo>
                      <a:pt x="31" y="5"/>
                      <a:pt x="29" y="0"/>
                      <a:pt x="26" y="1"/>
                    </a:cubicBezTo>
                    <a:cubicBezTo>
                      <a:pt x="18" y="2"/>
                      <a:pt x="10" y="4"/>
                      <a:pt x="3" y="7"/>
                    </a:cubicBezTo>
                    <a:cubicBezTo>
                      <a:pt x="0" y="9"/>
                      <a:pt x="2" y="13"/>
                      <a:pt x="5"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1">
                <a:extLst>
                  <a:ext uri="{FF2B5EF4-FFF2-40B4-BE49-F238E27FC236}">
                    <a16:creationId xmlns="" xmlns:a16="http://schemas.microsoft.com/office/drawing/2014/main" id="{ECD1408C-8184-4D30-B449-7FB08EA8E24B}"/>
                  </a:ext>
                </a:extLst>
              </p:cNvPr>
              <p:cNvSpPr>
                <a:spLocks/>
              </p:cNvSpPr>
              <p:nvPr/>
            </p:nvSpPr>
            <p:spPr bwMode="auto">
              <a:xfrm>
                <a:off x="2581276" y="3308350"/>
                <a:ext cx="258763" cy="84137"/>
              </a:xfrm>
              <a:custGeom>
                <a:avLst/>
                <a:gdLst>
                  <a:gd name="T0" fmla="*/ 3 w 37"/>
                  <a:gd name="T1" fmla="*/ 12 h 12"/>
                  <a:gd name="T2" fmla="*/ 33 w 37"/>
                  <a:gd name="T3" fmla="*/ 6 h 12"/>
                  <a:gd name="T4" fmla="*/ 33 w 37"/>
                  <a:gd name="T5" fmla="*/ 1 h 12"/>
                  <a:gd name="T6" fmla="*/ 3 w 37"/>
                  <a:gd name="T7" fmla="*/ 7 h 12"/>
                  <a:gd name="T8" fmla="*/ 3 w 37"/>
                  <a:gd name="T9" fmla="*/ 12 h 12"/>
                </a:gdLst>
                <a:ahLst/>
                <a:cxnLst>
                  <a:cxn ang="0">
                    <a:pos x="T0" y="T1"/>
                  </a:cxn>
                  <a:cxn ang="0">
                    <a:pos x="T2" y="T3"/>
                  </a:cxn>
                  <a:cxn ang="0">
                    <a:pos x="T4" y="T5"/>
                  </a:cxn>
                  <a:cxn ang="0">
                    <a:pos x="T6" y="T7"/>
                  </a:cxn>
                  <a:cxn ang="0">
                    <a:pos x="T8" y="T9"/>
                  </a:cxn>
                </a:cxnLst>
                <a:rect l="0" t="0" r="r" b="b"/>
                <a:pathLst>
                  <a:path w="37" h="12">
                    <a:moveTo>
                      <a:pt x="3" y="12"/>
                    </a:moveTo>
                    <a:cubicBezTo>
                      <a:pt x="13" y="11"/>
                      <a:pt x="23" y="7"/>
                      <a:pt x="33" y="6"/>
                    </a:cubicBezTo>
                    <a:cubicBezTo>
                      <a:pt x="37" y="5"/>
                      <a:pt x="37" y="0"/>
                      <a:pt x="33" y="1"/>
                    </a:cubicBezTo>
                    <a:cubicBezTo>
                      <a:pt x="23" y="2"/>
                      <a:pt x="13" y="6"/>
                      <a:pt x="3" y="7"/>
                    </a:cubicBezTo>
                    <a:cubicBezTo>
                      <a:pt x="0" y="7"/>
                      <a:pt x="0" y="12"/>
                      <a:pt x="3"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
                <a:extLst>
                  <a:ext uri="{FF2B5EF4-FFF2-40B4-BE49-F238E27FC236}">
                    <a16:creationId xmlns="" xmlns:a16="http://schemas.microsoft.com/office/drawing/2014/main" id="{A48EE59B-EA7B-4279-BE1C-66F8C35BB889}"/>
                  </a:ext>
                </a:extLst>
              </p:cNvPr>
              <p:cNvSpPr>
                <a:spLocks/>
              </p:cNvSpPr>
              <p:nvPr/>
            </p:nvSpPr>
            <p:spPr bwMode="auto">
              <a:xfrm>
                <a:off x="2581276" y="3371850"/>
                <a:ext cx="279400" cy="84137"/>
              </a:xfrm>
              <a:custGeom>
                <a:avLst/>
                <a:gdLst>
                  <a:gd name="T0" fmla="*/ 3 w 40"/>
                  <a:gd name="T1" fmla="*/ 12 h 12"/>
                  <a:gd name="T2" fmla="*/ 37 w 40"/>
                  <a:gd name="T3" fmla="*/ 5 h 12"/>
                  <a:gd name="T4" fmla="*/ 35 w 40"/>
                  <a:gd name="T5" fmla="*/ 1 h 12"/>
                  <a:gd name="T6" fmla="*/ 3 w 40"/>
                  <a:gd name="T7" fmla="*/ 7 h 12"/>
                  <a:gd name="T8" fmla="*/ 3 w 40"/>
                  <a:gd name="T9" fmla="*/ 12 h 12"/>
                </a:gdLst>
                <a:ahLst/>
                <a:cxnLst>
                  <a:cxn ang="0">
                    <a:pos x="T0" y="T1"/>
                  </a:cxn>
                  <a:cxn ang="0">
                    <a:pos x="T2" y="T3"/>
                  </a:cxn>
                  <a:cxn ang="0">
                    <a:pos x="T4" y="T5"/>
                  </a:cxn>
                  <a:cxn ang="0">
                    <a:pos x="T6" y="T7"/>
                  </a:cxn>
                  <a:cxn ang="0">
                    <a:pos x="T8" y="T9"/>
                  </a:cxn>
                </a:cxnLst>
                <a:rect l="0" t="0" r="r" b="b"/>
                <a:pathLst>
                  <a:path w="40" h="12">
                    <a:moveTo>
                      <a:pt x="3" y="12"/>
                    </a:moveTo>
                    <a:cubicBezTo>
                      <a:pt x="15" y="12"/>
                      <a:pt x="25" y="8"/>
                      <a:pt x="37" y="5"/>
                    </a:cubicBezTo>
                    <a:cubicBezTo>
                      <a:pt x="40" y="5"/>
                      <a:pt x="38" y="0"/>
                      <a:pt x="35" y="1"/>
                    </a:cubicBezTo>
                    <a:cubicBezTo>
                      <a:pt x="25" y="3"/>
                      <a:pt x="14" y="7"/>
                      <a:pt x="3" y="7"/>
                    </a:cubicBezTo>
                    <a:cubicBezTo>
                      <a:pt x="0" y="7"/>
                      <a:pt x="0" y="12"/>
                      <a:pt x="3"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3">
                <a:extLst>
                  <a:ext uri="{FF2B5EF4-FFF2-40B4-BE49-F238E27FC236}">
                    <a16:creationId xmlns="" xmlns:a16="http://schemas.microsoft.com/office/drawing/2014/main" id="{12496F7B-5725-4160-A124-4DB0D0E47E77}"/>
                  </a:ext>
                </a:extLst>
              </p:cNvPr>
              <p:cNvSpPr>
                <a:spLocks/>
              </p:cNvSpPr>
              <p:nvPr/>
            </p:nvSpPr>
            <p:spPr bwMode="auto">
              <a:xfrm>
                <a:off x="2574926" y="3433763"/>
                <a:ext cx="320675" cy="106362"/>
              </a:xfrm>
              <a:custGeom>
                <a:avLst/>
                <a:gdLst>
                  <a:gd name="T0" fmla="*/ 5 w 46"/>
                  <a:gd name="T1" fmla="*/ 14 h 15"/>
                  <a:gd name="T2" fmla="*/ 43 w 46"/>
                  <a:gd name="T3" fmla="*/ 5 h 15"/>
                  <a:gd name="T4" fmla="*/ 41 w 46"/>
                  <a:gd name="T5" fmla="*/ 0 h 15"/>
                  <a:gd name="T6" fmla="*/ 3 w 46"/>
                  <a:gd name="T7" fmla="*/ 9 h 15"/>
                  <a:gd name="T8" fmla="*/ 5 w 46"/>
                  <a:gd name="T9" fmla="*/ 14 h 15"/>
                </a:gdLst>
                <a:ahLst/>
                <a:cxnLst>
                  <a:cxn ang="0">
                    <a:pos x="T0" y="T1"/>
                  </a:cxn>
                  <a:cxn ang="0">
                    <a:pos x="T2" y="T3"/>
                  </a:cxn>
                  <a:cxn ang="0">
                    <a:pos x="T4" y="T5"/>
                  </a:cxn>
                  <a:cxn ang="0">
                    <a:pos x="T6" y="T7"/>
                  </a:cxn>
                  <a:cxn ang="0">
                    <a:pos x="T8" y="T9"/>
                  </a:cxn>
                </a:cxnLst>
                <a:rect l="0" t="0" r="r" b="b"/>
                <a:pathLst>
                  <a:path w="46" h="15">
                    <a:moveTo>
                      <a:pt x="5" y="14"/>
                    </a:moveTo>
                    <a:cubicBezTo>
                      <a:pt x="17" y="10"/>
                      <a:pt x="30" y="8"/>
                      <a:pt x="43" y="5"/>
                    </a:cubicBezTo>
                    <a:cubicBezTo>
                      <a:pt x="46" y="5"/>
                      <a:pt x="44" y="0"/>
                      <a:pt x="41" y="0"/>
                    </a:cubicBezTo>
                    <a:cubicBezTo>
                      <a:pt x="29" y="3"/>
                      <a:pt x="16" y="6"/>
                      <a:pt x="3" y="9"/>
                    </a:cubicBezTo>
                    <a:cubicBezTo>
                      <a:pt x="0" y="10"/>
                      <a:pt x="2" y="15"/>
                      <a:pt x="5"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4">
                <a:extLst>
                  <a:ext uri="{FF2B5EF4-FFF2-40B4-BE49-F238E27FC236}">
                    <a16:creationId xmlns="" xmlns:a16="http://schemas.microsoft.com/office/drawing/2014/main" id="{16227D2E-109E-4002-B8F7-24A20B7BA1CA}"/>
                  </a:ext>
                </a:extLst>
              </p:cNvPr>
              <p:cNvSpPr>
                <a:spLocks/>
              </p:cNvSpPr>
              <p:nvPr/>
            </p:nvSpPr>
            <p:spPr bwMode="auto">
              <a:xfrm>
                <a:off x="2587626" y="3519488"/>
                <a:ext cx="342900" cy="84137"/>
              </a:xfrm>
              <a:custGeom>
                <a:avLst/>
                <a:gdLst>
                  <a:gd name="T0" fmla="*/ 3 w 49"/>
                  <a:gd name="T1" fmla="*/ 12 h 12"/>
                  <a:gd name="T2" fmla="*/ 46 w 49"/>
                  <a:gd name="T3" fmla="*/ 6 h 12"/>
                  <a:gd name="T4" fmla="*/ 44 w 49"/>
                  <a:gd name="T5" fmla="*/ 1 h 12"/>
                  <a:gd name="T6" fmla="*/ 3 w 49"/>
                  <a:gd name="T7" fmla="*/ 7 h 12"/>
                  <a:gd name="T8" fmla="*/ 3 w 49"/>
                  <a:gd name="T9" fmla="*/ 12 h 12"/>
                </a:gdLst>
                <a:ahLst/>
                <a:cxnLst>
                  <a:cxn ang="0">
                    <a:pos x="T0" y="T1"/>
                  </a:cxn>
                  <a:cxn ang="0">
                    <a:pos x="T2" y="T3"/>
                  </a:cxn>
                  <a:cxn ang="0">
                    <a:pos x="T4" y="T5"/>
                  </a:cxn>
                  <a:cxn ang="0">
                    <a:pos x="T6" y="T7"/>
                  </a:cxn>
                  <a:cxn ang="0">
                    <a:pos x="T8" y="T9"/>
                  </a:cxn>
                </a:cxnLst>
                <a:rect l="0" t="0" r="r" b="b"/>
                <a:pathLst>
                  <a:path w="49" h="12">
                    <a:moveTo>
                      <a:pt x="3" y="12"/>
                    </a:moveTo>
                    <a:cubicBezTo>
                      <a:pt x="18" y="12"/>
                      <a:pt x="32" y="8"/>
                      <a:pt x="46" y="6"/>
                    </a:cubicBezTo>
                    <a:cubicBezTo>
                      <a:pt x="49" y="5"/>
                      <a:pt x="47" y="0"/>
                      <a:pt x="44" y="1"/>
                    </a:cubicBezTo>
                    <a:cubicBezTo>
                      <a:pt x="31" y="4"/>
                      <a:pt x="17" y="7"/>
                      <a:pt x="3" y="7"/>
                    </a:cubicBezTo>
                    <a:cubicBezTo>
                      <a:pt x="0" y="7"/>
                      <a:pt x="0" y="12"/>
                      <a:pt x="3"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5">
                <a:extLst>
                  <a:ext uri="{FF2B5EF4-FFF2-40B4-BE49-F238E27FC236}">
                    <a16:creationId xmlns="" xmlns:a16="http://schemas.microsoft.com/office/drawing/2014/main" id="{EA3642B3-F11C-46BA-936B-E51471365E95}"/>
                  </a:ext>
                </a:extLst>
              </p:cNvPr>
              <p:cNvSpPr>
                <a:spLocks/>
              </p:cNvSpPr>
              <p:nvPr/>
            </p:nvSpPr>
            <p:spPr bwMode="auto">
              <a:xfrm>
                <a:off x="2587626" y="3581400"/>
                <a:ext cx="322263" cy="77787"/>
              </a:xfrm>
              <a:custGeom>
                <a:avLst/>
                <a:gdLst>
                  <a:gd name="T0" fmla="*/ 3 w 46"/>
                  <a:gd name="T1" fmla="*/ 9 h 11"/>
                  <a:gd name="T2" fmla="*/ 43 w 46"/>
                  <a:gd name="T3" fmla="*/ 6 h 11"/>
                  <a:gd name="T4" fmla="*/ 42 w 46"/>
                  <a:gd name="T5" fmla="*/ 1 h 11"/>
                  <a:gd name="T6" fmla="*/ 4 w 46"/>
                  <a:gd name="T7" fmla="*/ 5 h 11"/>
                  <a:gd name="T8" fmla="*/ 3 w 46"/>
                  <a:gd name="T9" fmla="*/ 9 h 11"/>
                </a:gdLst>
                <a:ahLst/>
                <a:cxnLst>
                  <a:cxn ang="0">
                    <a:pos x="T0" y="T1"/>
                  </a:cxn>
                  <a:cxn ang="0">
                    <a:pos x="T2" y="T3"/>
                  </a:cxn>
                  <a:cxn ang="0">
                    <a:pos x="T4" y="T5"/>
                  </a:cxn>
                  <a:cxn ang="0">
                    <a:pos x="T6" y="T7"/>
                  </a:cxn>
                  <a:cxn ang="0">
                    <a:pos x="T8" y="T9"/>
                  </a:cxn>
                </a:cxnLst>
                <a:rect l="0" t="0" r="r" b="b"/>
                <a:pathLst>
                  <a:path w="46" h="11">
                    <a:moveTo>
                      <a:pt x="3" y="9"/>
                    </a:moveTo>
                    <a:cubicBezTo>
                      <a:pt x="17" y="11"/>
                      <a:pt x="30" y="8"/>
                      <a:pt x="43" y="6"/>
                    </a:cubicBezTo>
                    <a:cubicBezTo>
                      <a:pt x="46" y="5"/>
                      <a:pt x="45" y="0"/>
                      <a:pt x="42" y="1"/>
                    </a:cubicBezTo>
                    <a:cubicBezTo>
                      <a:pt x="29" y="3"/>
                      <a:pt x="17" y="6"/>
                      <a:pt x="4" y="5"/>
                    </a:cubicBezTo>
                    <a:cubicBezTo>
                      <a:pt x="1" y="4"/>
                      <a:pt x="0" y="9"/>
                      <a:pt x="3"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6">
                <a:extLst>
                  <a:ext uri="{FF2B5EF4-FFF2-40B4-BE49-F238E27FC236}">
                    <a16:creationId xmlns="" xmlns:a16="http://schemas.microsoft.com/office/drawing/2014/main" id="{4BFF270B-9A1D-4E55-B300-9CB46BA4ACBF}"/>
                  </a:ext>
                </a:extLst>
              </p:cNvPr>
              <p:cNvSpPr>
                <a:spLocks/>
              </p:cNvSpPr>
              <p:nvPr/>
            </p:nvSpPr>
            <p:spPr bwMode="auto">
              <a:xfrm>
                <a:off x="2581276" y="3651250"/>
                <a:ext cx="287338" cy="71437"/>
              </a:xfrm>
              <a:custGeom>
                <a:avLst/>
                <a:gdLst>
                  <a:gd name="T0" fmla="*/ 3 w 41"/>
                  <a:gd name="T1" fmla="*/ 10 h 10"/>
                  <a:gd name="T2" fmla="*/ 38 w 41"/>
                  <a:gd name="T3" fmla="*/ 6 h 10"/>
                  <a:gd name="T4" fmla="*/ 36 w 41"/>
                  <a:gd name="T5" fmla="*/ 1 h 10"/>
                  <a:gd name="T6" fmla="*/ 3 w 41"/>
                  <a:gd name="T7" fmla="*/ 5 h 10"/>
                  <a:gd name="T8" fmla="*/ 3 w 41"/>
                  <a:gd name="T9" fmla="*/ 10 h 10"/>
                </a:gdLst>
                <a:ahLst/>
                <a:cxnLst>
                  <a:cxn ang="0">
                    <a:pos x="T0" y="T1"/>
                  </a:cxn>
                  <a:cxn ang="0">
                    <a:pos x="T2" y="T3"/>
                  </a:cxn>
                  <a:cxn ang="0">
                    <a:pos x="T4" y="T5"/>
                  </a:cxn>
                  <a:cxn ang="0">
                    <a:pos x="T6" y="T7"/>
                  </a:cxn>
                  <a:cxn ang="0">
                    <a:pos x="T8" y="T9"/>
                  </a:cxn>
                </a:cxnLst>
                <a:rect l="0" t="0" r="r" b="b"/>
                <a:pathLst>
                  <a:path w="41" h="10">
                    <a:moveTo>
                      <a:pt x="3" y="10"/>
                    </a:moveTo>
                    <a:cubicBezTo>
                      <a:pt x="15" y="9"/>
                      <a:pt x="27" y="9"/>
                      <a:pt x="38" y="6"/>
                    </a:cubicBezTo>
                    <a:cubicBezTo>
                      <a:pt x="41" y="5"/>
                      <a:pt x="40" y="0"/>
                      <a:pt x="36" y="1"/>
                    </a:cubicBezTo>
                    <a:cubicBezTo>
                      <a:pt x="26" y="4"/>
                      <a:pt x="14" y="4"/>
                      <a:pt x="3" y="5"/>
                    </a:cubicBezTo>
                    <a:cubicBezTo>
                      <a:pt x="0" y="5"/>
                      <a:pt x="0" y="10"/>
                      <a:pt x="3"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7">
                <a:extLst>
                  <a:ext uri="{FF2B5EF4-FFF2-40B4-BE49-F238E27FC236}">
                    <a16:creationId xmlns="" xmlns:a16="http://schemas.microsoft.com/office/drawing/2014/main" id="{3FC9E4DE-B0FE-40B7-A24F-F4B64B37EFD4}"/>
                  </a:ext>
                </a:extLst>
              </p:cNvPr>
              <p:cNvSpPr>
                <a:spLocks/>
              </p:cNvSpPr>
              <p:nvPr/>
            </p:nvSpPr>
            <p:spPr bwMode="auto">
              <a:xfrm>
                <a:off x="2574926" y="3708400"/>
                <a:ext cx="271463" cy="76200"/>
              </a:xfrm>
              <a:custGeom>
                <a:avLst/>
                <a:gdLst>
                  <a:gd name="T0" fmla="*/ 3 w 39"/>
                  <a:gd name="T1" fmla="*/ 10 h 11"/>
                  <a:gd name="T2" fmla="*/ 36 w 39"/>
                  <a:gd name="T3" fmla="*/ 5 h 11"/>
                  <a:gd name="T4" fmla="*/ 36 w 39"/>
                  <a:gd name="T5" fmla="*/ 0 h 11"/>
                  <a:gd name="T6" fmla="*/ 3 w 39"/>
                  <a:gd name="T7" fmla="*/ 5 h 11"/>
                  <a:gd name="T8" fmla="*/ 3 w 39"/>
                  <a:gd name="T9" fmla="*/ 10 h 11"/>
                </a:gdLst>
                <a:ahLst/>
                <a:cxnLst>
                  <a:cxn ang="0">
                    <a:pos x="T0" y="T1"/>
                  </a:cxn>
                  <a:cxn ang="0">
                    <a:pos x="T2" y="T3"/>
                  </a:cxn>
                  <a:cxn ang="0">
                    <a:pos x="T4" y="T5"/>
                  </a:cxn>
                  <a:cxn ang="0">
                    <a:pos x="T6" y="T7"/>
                  </a:cxn>
                  <a:cxn ang="0">
                    <a:pos x="T8" y="T9"/>
                  </a:cxn>
                </a:cxnLst>
                <a:rect l="0" t="0" r="r" b="b"/>
                <a:pathLst>
                  <a:path w="39" h="11">
                    <a:moveTo>
                      <a:pt x="3" y="10"/>
                    </a:moveTo>
                    <a:cubicBezTo>
                      <a:pt x="14" y="9"/>
                      <a:pt x="25" y="7"/>
                      <a:pt x="36" y="5"/>
                    </a:cubicBezTo>
                    <a:cubicBezTo>
                      <a:pt x="39" y="5"/>
                      <a:pt x="39" y="0"/>
                      <a:pt x="36" y="0"/>
                    </a:cubicBezTo>
                    <a:cubicBezTo>
                      <a:pt x="25" y="2"/>
                      <a:pt x="14" y="4"/>
                      <a:pt x="3" y="5"/>
                    </a:cubicBezTo>
                    <a:cubicBezTo>
                      <a:pt x="0" y="6"/>
                      <a:pt x="0" y="11"/>
                      <a:pt x="3"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8">
                <a:extLst>
                  <a:ext uri="{FF2B5EF4-FFF2-40B4-BE49-F238E27FC236}">
                    <a16:creationId xmlns="" xmlns:a16="http://schemas.microsoft.com/office/drawing/2014/main" id="{3A6D29C6-B4F9-4F0A-B565-9653223BCD94}"/>
                  </a:ext>
                </a:extLst>
              </p:cNvPr>
              <p:cNvSpPr>
                <a:spLocks/>
              </p:cNvSpPr>
              <p:nvPr/>
            </p:nvSpPr>
            <p:spPr bwMode="auto">
              <a:xfrm>
                <a:off x="2581276" y="3784600"/>
                <a:ext cx="279400" cy="57150"/>
              </a:xfrm>
              <a:custGeom>
                <a:avLst/>
                <a:gdLst>
                  <a:gd name="T0" fmla="*/ 3 w 40"/>
                  <a:gd name="T1" fmla="*/ 7 h 8"/>
                  <a:gd name="T2" fmla="*/ 37 w 40"/>
                  <a:gd name="T3" fmla="*/ 6 h 8"/>
                  <a:gd name="T4" fmla="*/ 37 w 40"/>
                  <a:gd name="T5" fmla="*/ 1 h 8"/>
                  <a:gd name="T6" fmla="*/ 3 w 40"/>
                  <a:gd name="T7" fmla="*/ 2 h 8"/>
                  <a:gd name="T8" fmla="*/ 3 w 40"/>
                  <a:gd name="T9" fmla="*/ 7 h 8"/>
                </a:gdLst>
                <a:ahLst/>
                <a:cxnLst>
                  <a:cxn ang="0">
                    <a:pos x="T0" y="T1"/>
                  </a:cxn>
                  <a:cxn ang="0">
                    <a:pos x="T2" y="T3"/>
                  </a:cxn>
                  <a:cxn ang="0">
                    <a:pos x="T4" y="T5"/>
                  </a:cxn>
                  <a:cxn ang="0">
                    <a:pos x="T6" y="T7"/>
                  </a:cxn>
                  <a:cxn ang="0">
                    <a:pos x="T8" y="T9"/>
                  </a:cxn>
                </a:cxnLst>
                <a:rect l="0" t="0" r="r" b="b"/>
                <a:pathLst>
                  <a:path w="40" h="8">
                    <a:moveTo>
                      <a:pt x="3" y="7"/>
                    </a:moveTo>
                    <a:cubicBezTo>
                      <a:pt x="15" y="8"/>
                      <a:pt x="26" y="7"/>
                      <a:pt x="37" y="6"/>
                    </a:cubicBezTo>
                    <a:cubicBezTo>
                      <a:pt x="40" y="5"/>
                      <a:pt x="40" y="0"/>
                      <a:pt x="37" y="1"/>
                    </a:cubicBezTo>
                    <a:cubicBezTo>
                      <a:pt x="26" y="2"/>
                      <a:pt x="15" y="3"/>
                      <a:pt x="3" y="2"/>
                    </a:cubicBezTo>
                    <a:cubicBezTo>
                      <a:pt x="0" y="2"/>
                      <a:pt x="0" y="7"/>
                      <a:pt x="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9">
                <a:extLst>
                  <a:ext uri="{FF2B5EF4-FFF2-40B4-BE49-F238E27FC236}">
                    <a16:creationId xmlns="" xmlns:a16="http://schemas.microsoft.com/office/drawing/2014/main" id="{2E3222C4-F8C0-4362-82C3-EC8873AFC203}"/>
                  </a:ext>
                </a:extLst>
              </p:cNvPr>
              <p:cNvSpPr>
                <a:spLocks/>
              </p:cNvSpPr>
              <p:nvPr/>
            </p:nvSpPr>
            <p:spPr bwMode="auto">
              <a:xfrm>
                <a:off x="2581276" y="3833813"/>
                <a:ext cx="230188" cy="71437"/>
              </a:xfrm>
              <a:custGeom>
                <a:avLst/>
                <a:gdLst>
                  <a:gd name="T0" fmla="*/ 3 w 33"/>
                  <a:gd name="T1" fmla="*/ 10 h 10"/>
                  <a:gd name="T2" fmla="*/ 30 w 33"/>
                  <a:gd name="T3" fmla="*/ 6 h 10"/>
                  <a:gd name="T4" fmla="*/ 29 w 33"/>
                  <a:gd name="T5" fmla="*/ 1 h 10"/>
                  <a:gd name="T6" fmla="*/ 3 w 33"/>
                  <a:gd name="T7" fmla="*/ 5 h 10"/>
                  <a:gd name="T8" fmla="*/ 3 w 33"/>
                  <a:gd name="T9" fmla="*/ 10 h 10"/>
                </a:gdLst>
                <a:ahLst/>
                <a:cxnLst>
                  <a:cxn ang="0">
                    <a:pos x="T0" y="T1"/>
                  </a:cxn>
                  <a:cxn ang="0">
                    <a:pos x="T2" y="T3"/>
                  </a:cxn>
                  <a:cxn ang="0">
                    <a:pos x="T4" y="T5"/>
                  </a:cxn>
                  <a:cxn ang="0">
                    <a:pos x="T6" y="T7"/>
                  </a:cxn>
                  <a:cxn ang="0">
                    <a:pos x="T8" y="T9"/>
                  </a:cxn>
                </a:cxnLst>
                <a:rect l="0" t="0" r="r" b="b"/>
                <a:pathLst>
                  <a:path w="33" h="10">
                    <a:moveTo>
                      <a:pt x="3" y="10"/>
                    </a:moveTo>
                    <a:cubicBezTo>
                      <a:pt x="12" y="10"/>
                      <a:pt x="21" y="9"/>
                      <a:pt x="30" y="6"/>
                    </a:cubicBezTo>
                    <a:cubicBezTo>
                      <a:pt x="33" y="5"/>
                      <a:pt x="32" y="0"/>
                      <a:pt x="29" y="1"/>
                    </a:cubicBezTo>
                    <a:cubicBezTo>
                      <a:pt x="20" y="4"/>
                      <a:pt x="12" y="5"/>
                      <a:pt x="3" y="5"/>
                    </a:cubicBezTo>
                    <a:cubicBezTo>
                      <a:pt x="0" y="5"/>
                      <a:pt x="0" y="10"/>
                      <a:pt x="3"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0">
                <a:extLst>
                  <a:ext uri="{FF2B5EF4-FFF2-40B4-BE49-F238E27FC236}">
                    <a16:creationId xmlns="" xmlns:a16="http://schemas.microsoft.com/office/drawing/2014/main" id="{4194ED73-5350-4178-AE31-AA1A2853E341}"/>
                  </a:ext>
                </a:extLst>
              </p:cNvPr>
              <p:cNvSpPr>
                <a:spLocks/>
              </p:cNvSpPr>
              <p:nvPr/>
            </p:nvSpPr>
            <p:spPr bwMode="auto">
              <a:xfrm>
                <a:off x="2595563" y="3946525"/>
                <a:ext cx="203200" cy="77787"/>
              </a:xfrm>
              <a:custGeom>
                <a:avLst/>
                <a:gdLst>
                  <a:gd name="T0" fmla="*/ 4 w 29"/>
                  <a:gd name="T1" fmla="*/ 10 h 11"/>
                  <a:gd name="T2" fmla="*/ 26 w 29"/>
                  <a:gd name="T3" fmla="*/ 5 h 11"/>
                  <a:gd name="T4" fmla="*/ 24 w 29"/>
                  <a:gd name="T5" fmla="*/ 0 h 11"/>
                  <a:gd name="T6" fmla="*/ 3 w 29"/>
                  <a:gd name="T7" fmla="*/ 6 h 11"/>
                  <a:gd name="T8" fmla="*/ 4 w 29"/>
                  <a:gd name="T9" fmla="*/ 10 h 11"/>
                </a:gdLst>
                <a:ahLst/>
                <a:cxnLst>
                  <a:cxn ang="0">
                    <a:pos x="T0" y="T1"/>
                  </a:cxn>
                  <a:cxn ang="0">
                    <a:pos x="T2" y="T3"/>
                  </a:cxn>
                  <a:cxn ang="0">
                    <a:pos x="T4" y="T5"/>
                  </a:cxn>
                  <a:cxn ang="0">
                    <a:pos x="T6" y="T7"/>
                  </a:cxn>
                  <a:cxn ang="0">
                    <a:pos x="T8" y="T9"/>
                  </a:cxn>
                </a:cxnLst>
                <a:rect l="0" t="0" r="r" b="b"/>
                <a:pathLst>
                  <a:path w="29" h="11">
                    <a:moveTo>
                      <a:pt x="4" y="10"/>
                    </a:moveTo>
                    <a:cubicBezTo>
                      <a:pt x="11" y="8"/>
                      <a:pt x="18" y="6"/>
                      <a:pt x="26" y="5"/>
                    </a:cubicBezTo>
                    <a:cubicBezTo>
                      <a:pt x="29" y="5"/>
                      <a:pt x="28" y="0"/>
                      <a:pt x="24" y="0"/>
                    </a:cubicBezTo>
                    <a:cubicBezTo>
                      <a:pt x="17" y="2"/>
                      <a:pt x="10" y="4"/>
                      <a:pt x="3" y="6"/>
                    </a:cubicBezTo>
                    <a:cubicBezTo>
                      <a:pt x="0" y="6"/>
                      <a:pt x="1" y="11"/>
                      <a:pt x="4"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1">
                <a:extLst>
                  <a:ext uri="{FF2B5EF4-FFF2-40B4-BE49-F238E27FC236}">
                    <a16:creationId xmlns="" xmlns:a16="http://schemas.microsoft.com/office/drawing/2014/main" id="{592E90EE-6F10-4A74-8518-76955BF0E58E}"/>
                  </a:ext>
                </a:extLst>
              </p:cNvPr>
              <p:cNvSpPr>
                <a:spLocks/>
              </p:cNvSpPr>
              <p:nvPr/>
            </p:nvSpPr>
            <p:spPr bwMode="auto">
              <a:xfrm>
                <a:off x="2601913" y="4016375"/>
                <a:ext cx="273050" cy="84137"/>
              </a:xfrm>
              <a:custGeom>
                <a:avLst/>
                <a:gdLst>
                  <a:gd name="T0" fmla="*/ 5 w 39"/>
                  <a:gd name="T1" fmla="*/ 12 h 12"/>
                  <a:gd name="T2" fmla="*/ 36 w 39"/>
                  <a:gd name="T3" fmla="*/ 5 h 12"/>
                  <a:gd name="T4" fmla="*/ 35 w 39"/>
                  <a:gd name="T5" fmla="*/ 0 h 12"/>
                  <a:gd name="T6" fmla="*/ 3 w 39"/>
                  <a:gd name="T7" fmla="*/ 7 h 12"/>
                  <a:gd name="T8" fmla="*/ 5 w 39"/>
                  <a:gd name="T9" fmla="*/ 12 h 12"/>
                </a:gdLst>
                <a:ahLst/>
                <a:cxnLst>
                  <a:cxn ang="0">
                    <a:pos x="T0" y="T1"/>
                  </a:cxn>
                  <a:cxn ang="0">
                    <a:pos x="T2" y="T3"/>
                  </a:cxn>
                  <a:cxn ang="0">
                    <a:pos x="T4" y="T5"/>
                  </a:cxn>
                  <a:cxn ang="0">
                    <a:pos x="T6" y="T7"/>
                  </a:cxn>
                  <a:cxn ang="0">
                    <a:pos x="T8" y="T9"/>
                  </a:cxn>
                </a:cxnLst>
                <a:rect l="0" t="0" r="r" b="b"/>
                <a:pathLst>
                  <a:path w="39" h="12">
                    <a:moveTo>
                      <a:pt x="5" y="12"/>
                    </a:moveTo>
                    <a:cubicBezTo>
                      <a:pt x="15" y="10"/>
                      <a:pt x="25" y="7"/>
                      <a:pt x="36" y="5"/>
                    </a:cubicBezTo>
                    <a:cubicBezTo>
                      <a:pt x="39" y="5"/>
                      <a:pt x="38" y="0"/>
                      <a:pt x="35" y="0"/>
                    </a:cubicBezTo>
                    <a:cubicBezTo>
                      <a:pt x="24" y="2"/>
                      <a:pt x="14" y="5"/>
                      <a:pt x="3" y="7"/>
                    </a:cubicBezTo>
                    <a:cubicBezTo>
                      <a:pt x="0" y="7"/>
                      <a:pt x="1" y="12"/>
                      <a:pt x="5"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2">
                <a:extLst>
                  <a:ext uri="{FF2B5EF4-FFF2-40B4-BE49-F238E27FC236}">
                    <a16:creationId xmlns="" xmlns:a16="http://schemas.microsoft.com/office/drawing/2014/main" id="{2C8022E6-5F88-4DE9-8CCB-BA62B4FE8B4E}"/>
                  </a:ext>
                </a:extLst>
              </p:cNvPr>
              <p:cNvSpPr>
                <a:spLocks/>
              </p:cNvSpPr>
              <p:nvPr/>
            </p:nvSpPr>
            <p:spPr bwMode="auto">
              <a:xfrm>
                <a:off x="2601913" y="4079875"/>
                <a:ext cx="203200" cy="90487"/>
              </a:xfrm>
              <a:custGeom>
                <a:avLst/>
                <a:gdLst>
                  <a:gd name="T0" fmla="*/ 5 w 29"/>
                  <a:gd name="T1" fmla="*/ 11 h 13"/>
                  <a:gd name="T2" fmla="*/ 26 w 29"/>
                  <a:gd name="T3" fmla="*/ 5 h 13"/>
                  <a:gd name="T4" fmla="*/ 25 w 29"/>
                  <a:gd name="T5" fmla="*/ 0 h 13"/>
                  <a:gd name="T6" fmla="*/ 3 w 29"/>
                  <a:gd name="T7" fmla="*/ 7 h 13"/>
                  <a:gd name="T8" fmla="*/ 5 w 29"/>
                  <a:gd name="T9" fmla="*/ 11 h 13"/>
                </a:gdLst>
                <a:ahLst/>
                <a:cxnLst>
                  <a:cxn ang="0">
                    <a:pos x="T0" y="T1"/>
                  </a:cxn>
                  <a:cxn ang="0">
                    <a:pos x="T2" y="T3"/>
                  </a:cxn>
                  <a:cxn ang="0">
                    <a:pos x="T4" y="T5"/>
                  </a:cxn>
                  <a:cxn ang="0">
                    <a:pos x="T6" y="T7"/>
                  </a:cxn>
                  <a:cxn ang="0">
                    <a:pos x="T8" y="T9"/>
                  </a:cxn>
                </a:cxnLst>
                <a:rect l="0" t="0" r="r" b="b"/>
                <a:pathLst>
                  <a:path w="29" h="13">
                    <a:moveTo>
                      <a:pt x="5" y="11"/>
                    </a:moveTo>
                    <a:cubicBezTo>
                      <a:pt x="12" y="9"/>
                      <a:pt x="19" y="6"/>
                      <a:pt x="26" y="5"/>
                    </a:cubicBezTo>
                    <a:cubicBezTo>
                      <a:pt x="29" y="5"/>
                      <a:pt x="28" y="0"/>
                      <a:pt x="25" y="0"/>
                    </a:cubicBezTo>
                    <a:cubicBezTo>
                      <a:pt x="17" y="2"/>
                      <a:pt x="10" y="4"/>
                      <a:pt x="3" y="7"/>
                    </a:cubicBezTo>
                    <a:cubicBezTo>
                      <a:pt x="0" y="8"/>
                      <a:pt x="2" y="13"/>
                      <a:pt x="5"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3">
                <a:extLst>
                  <a:ext uri="{FF2B5EF4-FFF2-40B4-BE49-F238E27FC236}">
                    <a16:creationId xmlns="" xmlns:a16="http://schemas.microsoft.com/office/drawing/2014/main" id="{DDD7D7AF-DE42-4FB8-A185-70ED10670DE9}"/>
                  </a:ext>
                </a:extLst>
              </p:cNvPr>
              <p:cNvSpPr>
                <a:spLocks/>
              </p:cNvSpPr>
              <p:nvPr/>
            </p:nvSpPr>
            <p:spPr bwMode="auto">
              <a:xfrm>
                <a:off x="2622551" y="4129088"/>
                <a:ext cx="246063" cy="77787"/>
              </a:xfrm>
              <a:custGeom>
                <a:avLst/>
                <a:gdLst>
                  <a:gd name="T0" fmla="*/ 3 w 35"/>
                  <a:gd name="T1" fmla="*/ 11 h 11"/>
                  <a:gd name="T2" fmla="*/ 32 w 35"/>
                  <a:gd name="T3" fmla="*/ 6 h 11"/>
                  <a:gd name="T4" fmla="*/ 30 w 35"/>
                  <a:gd name="T5" fmla="*/ 1 h 11"/>
                  <a:gd name="T6" fmla="*/ 3 w 35"/>
                  <a:gd name="T7" fmla="*/ 6 h 11"/>
                  <a:gd name="T8" fmla="*/ 3 w 35"/>
                  <a:gd name="T9" fmla="*/ 11 h 11"/>
                </a:gdLst>
                <a:ahLst/>
                <a:cxnLst>
                  <a:cxn ang="0">
                    <a:pos x="T0" y="T1"/>
                  </a:cxn>
                  <a:cxn ang="0">
                    <a:pos x="T2" y="T3"/>
                  </a:cxn>
                  <a:cxn ang="0">
                    <a:pos x="T4" y="T5"/>
                  </a:cxn>
                  <a:cxn ang="0">
                    <a:pos x="T6" y="T7"/>
                  </a:cxn>
                  <a:cxn ang="0">
                    <a:pos x="T8" y="T9"/>
                  </a:cxn>
                </a:cxnLst>
                <a:rect l="0" t="0" r="r" b="b"/>
                <a:pathLst>
                  <a:path w="35" h="11">
                    <a:moveTo>
                      <a:pt x="3" y="11"/>
                    </a:moveTo>
                    <a:cubicBezTo>
                      <a:pt x="13" y="11"/>
                      <a:pt x="22" y="8"/>
                      <a:pt x="32" y="6"/>
                    </a:cubicBezTo>
                    <a:cubicBezTo>
                      <a:pt x="35" y="5"/>
                      <a:pt x="34" y="0"/>
                      <a:pt x="30" y="1"/>
                    </a:cubicBezTo>
                    <a:cubicBezTo>
                      <a:pt x="22" y="3"/>
                      <a:pt x="13" y="6"/>
                      <a:pt x="3" y="6"/>
                    </a:cubicBezTo>
                    <a:cubicBezTo>
                      <a:pt x="0" y="6"/>
                      <a:pt x="0" y="11"/>
                      <a:pt x="3"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4">
                <a:extLst>
                  <a:ext uri="{FF2B5EF4-FFF2-40B4-BE49-F238E27FC236}">
                    <a16:creationId xmlns="" xmlns:a16="http://schemas.microsoft.com/office/drawing/2014/main" id="{6D9CA436-4E0A-454D-A5A8-DB91325C0E2D}"/>
                  </a:ext>
                </a:extLst>
              </p:cNvPr>
              <p:cNvSpPr>
                <a:spLocks/>
              </p:cNvSpPr>
              <p:nvPr/>
            </p:nvSpPr>
            <p:spPr bwMode="auto">
              <a:xfrm>
                <a:off x="2176463" y="4830763"/>
                <a:ext cx="209550" cy="34925"/>
              </a:xfrm>
              <a:custGeom>
                <a:avLst/>
                <a:gdLst>
                  <a:gd name="T0" fmla="*/ 3 w 30"/>
                  <a:gd name="T1" fmla="*/ 5 h 5"/>
                  <a:gd name="T2" fmla="*/ 27 w 30"/>
                  <a:gd name="T3" fmla="*/ 5 h 5"/>
                  <a:gd name="T4" fmla="*/ 27 w 30"/>
                  <a:gd name="T5" fmla="*/ 0 h 5"/>
                  <a:gd name="T6" fmla="*/ 3 w 30"/>
                  <a:gd name="T7" fmla="*/ 0 h 5"/>
                  <a:gd name="T8" fmla="*/ 3 w 30"/>
                  <a:gd name="T9" fmla="*/ 5 h 5"/>
                </a:gdLst>
                <a:ahLst/>
                <a:cxnLst>
                  <a:cxn ang="0">
                    <a:pos x="T0" y="T1"/>
                  </a:cxn>
                  <a:cxn ang="0">
                    <a:pos x="T2" y="T3"/>
                  </a:cxn>
                  <a:cxn ang="0">
                    <a:pos x="T4" y="T5"/>
                  </a:cxn>
                  <a:cxn ang="0">
                    <a:pos x="T6" y="T7"/>
                  </a:cxn>
                  <a:cxn ang="0">
                    <a:pos x="T8" y="T9"/>
                  </a:cxn>
                </a:cxnLst>
                <a:rect l="0" t="0" r="r" b="b"/>
                <a:pathLst>
                  <a:path w="30" h="5">
                    <a:moveTo>
                      <a:pt x="3" y="5"/>
                    </a:moveTo>
                    <a:cubicBezTo>
                      <a:pt x="11" y="5"/>
                      <a:pt x="19" y="5"/>
                      <a:pt x="27" y="5"/>
                    </a:cubicBezTo>
                    <a:cubicBezTo>
                      <a:pt x="30" y="5"/>
                      <a:pt x="30" y="0"/>
                      <a:pt x="27" y="0"/>
                    </a:cubicBezTo>
                    <a:cubicBezTo>
                      <a:pt x="19" y="0"/>
                      <a:pt x="11" y="0"/>
                      <a:pt x="3" y="0"/>
                    </a:cubicBezTo>
                    <a:cubicBezTo>
                      <a:pt x="0" y="0"/>
                      <a:pt x="0" y="5"/>
                      <a:pt x="3"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5">
                <a:extLst>
                  <a:ext uri="{FF2B5EF4-FFF2-40B4-BE49-F238E27FC236}">
                    <a16:creationId xmlns="" xmlns:a16="http://schemas.microsoft.com/office/drawing/2014/main" id="{81ED2AA2-AA0A-44D6-8085-FC84D747D611}"/>
                  </a:ext>
                </a:extLst>
              </p:cNvPr>
              <p:cNvSpPr>
                <a:spLocks/>
              </p:cNvSpPr>
              <p:nvPr/>
            </p:nvSpPr>
            <p:spPr bwMode="auto">
              <a:xfrm>
                <a:off x="2155826" y="4865688"/>
                <a:ext cx="209550" cy="34925"/>
              </a:xfrm>
              <a:custGeom>
                <a:avLst/>
                <a:gdLst>
                  <a:gd name="T0" fmla="*/ 3 w 30"/>
                  <a:gd name="T1" fmla="*/ 5 h 5"/>
                  <a:gd name="T2" fmla="*/ 26 w 30"/>
                  <a:gd name="T3" fmla="*/ 5 h 5"/>
                  <a:gd name="T4" fmla="*/ 26 w 30"/>
                  <a:gd name="T5" fmla="*/ 0 h 5"/>
                  <a:gd name="T6" fmla="*/ 3 w 30"/>
                  <a:gd name="T7" fmla="*/ 0 h 5"/>
                  <a:gd name="T8" fmla="*/ 3 w 30"/>
                  <a:gd name="T9" fmla="*/ 5 h 5"/>
                </a:gdLst>
                <a:ahLst/>
                <a:cxnLst>
                  <a:cxn ang="0">
                    <a:pos x="T0" y="T1"/>
                  </a:cxn>
                  <a:cxn ang="0">
                    <a:pos x="T2" y="T3"/>
                  </a:cxn>
                  <a:cxn ang="0">
                    <a:pos x="T4" y="T5"/>
                  </a:cxn>
                  <a:cxn ang="0">
                    <a:pos x="T6" y="T7"/>
                  </a:cxn>
                  <a:cxn ang="0">
                    <a:pos x="T8" y="T9"/>
                  </a:cxn>
                </a:cxnLst>
                <a:rect l="0" t="0" r="r" b="b"/>
                <a:pathLst>
                  <a:path w="30" h="5">
                    <a:moveTo>
                      <a:pt x="3" y="5"/>
                    </a:moveTo>
                    <a:cubicBezTo>
                      <a:pt x="11" y="5"/>
                      <a:pt x="19" y="5"/>
                      <a:pt x="26" y="5"/>
                    </a:cubicBezTo>
                    <a:cubicBezTo>
                      <a:pt x="30" y="5"/>
                      <a:pt x="30" y="0"/>
                      <a:pt x="26" y="0"/>
                    </a:cubicBezTo>
                    <a:cubicBezTo>
                      <a:pt x="19" y="0"/>
                      <a:pt x="11" y="0"/>
                      <a:pt x="3" y="0"/>
                    </a:cubicBezTo>
                    <a:cubicBezTo>
                      <a:pt x="0" y="0"/>
                      <a:pt x="0" y="5"/>
                      <a:pt x="3"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6">
                <a:extLst>
                  <a:ext uri="{FF2B5EF4-FFF2-40B4-BE49-F238E27FC236}">
                    <a16:creationId xmlns="" xmlns:a16="http://schemas.microsoft.com/office/drawing/2014/main" id="{FFEA7BDD-F354-47EA-AE7A-08B858E63993}"/>
                  </a:ext>
                </a:extLst>
              </p:cNvPr>
              <p:cNvSpPr>
                <a:spLocks/>
              </p:cNvSpPr>
              <p:nvPr/>
            </p:nvSpPr>
            <p:spPr bwMode="auto">
              <a:xfrm>
                <a:off x="2141538" y="4921250"/>
                <a:ext cx="223838" cy="42862"/>
              </a:xfrm>
              <a:custGeom>
                <a:avLst/>
                <a:gdLst>
                  <a:gd name="T0" fmla="*/ 3 w 32"/>
                  <a:gd name="T1" fmla="*/ 5 h 6"/>
                  <a:gd name="T2" fmla="*/ 28 w 32"/>
                  <a:gd name="T3" fmla="*/ 6 h 6"/>
                  <a:gd name="T4" fmla="*/ 28 w 32"/>
                  <a:gd name="T5" fmla="*/ 1 h 6"/>
                  <a:gd name="T6" fmla="*/ 3 w 32"/>
                  <a:gd name="T7" fmla="*/ 0 h 6"/>
                  <a:gd name="T8" fmla="*/ 3 w 32"/>
                  <a:gd name="T9" fmla="*/ 5 h 6"/>
                </a:gdLst>
                <a:ahLst/>
                <a:cxnLst>
                  <a:cxn ang="0">
                    <a:pos x="T0" y="T1"/>
                  </a:cxn>
                  <a:cxn ang="0">
                    <a:pos x="T2" y="T3"/>
                  </a:cxn>
                  <a:cxn ang="0">
                    <a:pos x="T4" y="T5"/>
                  </a:cxn>
                  <a:cxn ang="0">
                    <a:pos x="T6" y="T7"/>
                  </a:cxn>
                  <a:cxn ang="0">
                    <a:pos x="T8" y="T9"/>
                  </a:cxn>
                </a:cxnLst>
                <a:rect l="0" t="0" r="r" b="b"/>
                <a:pathLst>
                  <a:path w="32" h="6">
                    <a:moveTo>
                      <a:pt x="3" y="5"/>
                    </a:moveTo>
                    <a:cubicBezTo>
                      <a:pt x="12" y="5"/>
                      <a:pt x="20" y="5"/>
                      <a:pt x="28" y="6"/>
                    </a:cubicBezTo>
                    <a:cubicBezTo>
                      <a:pt x="32" y="6"/>
                      <a:pt x="32" y="1"/>
                      <a:pt x="28" y="1"/>
                    </a:cubicBezTo>
                    <a:cubicBezTo>
                      <a:pt x="20" y="0"/>
                      <a:pt x="12" y="0"/>
                      <a:pt x="3" y="0"/>
                    </a:cubicBezTo>
                    <a:cubicBezTo>
                      <a:pt x="0" y="0"/>
                      <a:pt x="0" y="5"/>
                      <a:pt x="3"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7">
                <a:extLst>
                  <a:ext uri="{FF2B5EF4-FFF2-40B4-BE49-F238E27FC236}">
                    <a16:creationId xmlns="" xmlns:a16="http://schemas.microsoft.com/office/drawing/2014/main" id="{CBB402B7-9C96-4088-AB92-17305885037E}"/>
                  </a:ext>
                </a:extLst>
              </p:cNvPr>
              <p:cNvSpPr>
                <a:spLocks/>
              </p:cNvSpPr>
              <p:nvPr/>
            </p:nvSpPr>
            <p:spPr bwMode="auto">
              <a:xfrm>
                <a:off x="2176463" y="4978400"/>
                <a:ext cx="258763" cy="41275"/>
              </a:xfrm>
              <a:custGeom>
                <a:avLst/>
                <a:gdLst>
                  <a:gd name="T0" fmla="*/ 3 w 37"/>
                  <a:gd name="T1" fmla="*/ 6 h 6"/>
                  <a:gd name="T2" fmla="*/ 33 w 37"/>
                  <a:gd name="T3" fmla="*/ 6 h 6"/>
                  <a:gd name="T4" fmla="*/ 33 w 37"/>
                  <a:gd name="T5" fmla="*/ 0 h 6"/>
                  <a:gd name="T6" fmla="*/ 3 w 37"/>
                  <a:gd name="T7" fmla="*/ 0 h 6"/>
                  <a:gd name="T8" fmla="*/ 3 w 37"/>
                  <a:gd name="T9" fmla="*/ 6 h 6"/>
                </a:gdLst>
                <a:ahLst/>
                <a:cxnLst>
                  <a:cxn ang="0">
                    <a:pos x="T0" y="T1"/>
                  </a:cxn>
                  <a:cxn ang="0">
                    <a:pos x="T2" y="T3"/>
                  </a:cxn>
                  <a:cxn ang="0">
                    <a:pos x="T4" y="T5"/>
                  </a:cxn>
                  <a:cxn ang="0">
                    <a:pos x="T6" y="T7"/>
                  </a:cxn>
                  <a:cxn ang="0">
                    <a:pos x="T8" y="T9"/>
                  </a:cxn>
                </a:cxnLst>
                <a:rect l="0" t="0" r="r" b="b"/>
                <a:pathLst>
                  <a:path w="37" h="6">
                    <a:moveTo>
                      <a:pt x="3" y="6"/>
                    </a:moveTo>
                    <a:cubicBezTo>
                      <a:pt x="13" y="6"/>
                      <a:pt x="23" y="6"/>
                      <a:pt x="33" y="6"/>
                    </a:cubicBezTo>
                    <a:cubicBezTo>
                      <a:pt x="37" y="6"/>
                      <a:pt x="37" y="0"/>
                      <a:pt x="33" y="0"/>
                    </a:cubicBezTo>
                    <a:cubicBezTo>
                      <a:pt x="23" y="0"/>
                      <a:pt x="13" y="0"/>
                      <a:pt x="3" y="0"/>
                    </a:cubicBezTo>
                    <a:cubicBezTo>
                      <a:pt x="0" y="0"/>
                      <a:pt x="0" y="6"/>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8">
                <a:extLst>
                  <a:ext uri="{FF2B5EF4-FFF2-40B4-BE49-F238E27FC236}">
                    <a16:creationId xmlns="" xmlns:a16="http://schemas.microsoft.com/office/drawing/2014/main" id="{4C94A384-5258-4519-B061-FD33E8E27FDD}"/>
                  </a:ext>
                </a:extLst>
              </p:cNvPr>
              <p:cNvSpPr>
                <a:spLocks/>
              </p:cNvSpPr>
              <p:nvPr/>
            </p:nvSpPr>
            <p:spPr bwMode="auto">
              <a:xfrm>
                <a:off x="2112963" y="5019675"/>
                <a:ext cx="230188" cy="49212"/>
              </a:xfrm>
              <a:custGeom>
                <a:avLst/>
                <a:gdLst>
                  <a:gd name="T0" fmla="*/ 3 w 33"/>
                  <a:gd name="T1" fmla="*/ 6 h 7"/>
                  <a:gd name="T2" fmla="*/ 30 w 33"/>
                  <a:gd name="T3" fmla="*/ 7 h 7"/>
                  <a:gd name="T4" fmla="*/ 30 w 33"/>
                  <a:gd name="T5" fmla="*/ 2 h 7"/>
                  <a:gd name="T6" fmla="*/ 3 w 33"/>
                  <a:gd name="T7" fmla="*/ 1 h 7"/>
                  <a:gd name="T8" fmla="*/ 3 w 33"/>
                  <a:gd name="T9" fmla="*/ 6 h 7"/>
                </a:gdLst>
                <a:ahLst/>
                <a:cxnLst>
                  <a:cxn ang="0">
                    <a:pos x="T0" y="T1"/>
                  </a:cxn>
                  <a:cxn ang="0">
                    <a:pos x="T2" y="T3"/>
                  </a:cxn>
                  <a:cxn ang="0">
                    <a:pos x="T4" y="T5"/>
                  </a:cxn>
                  <a:cxn ang="0">
                    <a:pos x="T6" y="T7"/>
                  </a:cxn>
                  <a:cxn ang="0">
                    <a:pos x="T8" y="T9"/>
                  </a:cxn>
                </a:cxnLst>
                <a:rect l="0" t="0" r="r" b="b"/>
                <a:pathLst>
                  <a:path w="33" h="7">
                    <a:moveTo>
                      <a:pt x="3" y="6"/>
                    </a:moveTo>
                    <a:cubicBezTo>
                      <a:pt x="12" y="7"/>
                      <a:pt x="21" y="7"/>
                      <a:pt x="30" y="7"/>
                    </a:cubicBezTo>
                    <a:cubicBezTo>
                      <a:pt x="33" y="7"/>
                      <a:pt x="33" y="2"/>
                      <a:pt x="30" y="2"/>
                    </a:cubicBezTo>
                    <a:cubicBezTo>
                      <a:pt x="21" y="2"/>
                      <a:pt x="12" y="2"/>
                      <a:pt x="3" y="1"/>
                    </a:cubicBezTo>
                    <a:cubicBezTo>
                      <a:pt x="0" y="0"/>
                      <a:pt x="0" y="5"/>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9">
                <a:extLst>
                  <a:ext uri="{FF2B5EF4-FFF2-40B4-BE49-F238E27FC236}">
                    <a16:creationId xmlns="" xmlns:a16="http://schemas.microsoft.com/office/drawing/2014/main" id="{03811FFD-3597-4E28-BC53-6098F65A2286}"/>
                  </a:ext>
                </a:extLst>
              </p:cNvPr>
              <p:cNvSpPr>
                <a:spLocks/>
              </p:cNvSpPr>
              <p:nvPr/>
            </p:nvSpPr>
            <p:spPr bwMode="auto">
              <a:xfrm>
                <a:off x="2112963" y="5068888"/>
                <a:ext cx="273050" cy="42862"/>
              </a:xfrm>
              <a:custGeom>
                <a:avLst/>
                <a:gdLst>
                  <a:gd name="T0" fmla="*/ 3 w 39"/>
                  <a:gd name="T1" fmla="*/ 6 h 6"/>
                  <a:gd name="T2" fmla="*/ 36 w 39"/>
                  <a:gd name="T3" fmla="*/ 5 h 6"/>
                  <a:gd name="T4" fmla="*/ 36 w 39"/>
                  <a:gd name="T5" fmla="*/ 0 h 6"/>
                  <a:gd name="T6" fmla="*/ 3 w 39"/>
                  <a:gd name="T7" fmla="*/ 1 h 6"/>
                  <a:gd name="T8" fmla="*/ 3 w 39"/>
                  <a:gd name="T9" fmla="*/ 6 h 6"/>
                </a:gdLst>
                <a:ahLst/>
                <a:cxnLst>
                  <a:cxn ang="0">
                    <a:pos x="T0" y="T1"/>
                  </a:cxn>
                  <a:cxn ang="0">
                    <a:pos x="T2" y="T3"/>
                  </a:cxn>
                  <a:cxn ang="0">
                    <a:pos x="T4" y="T5"/>
                  </a:cxn>
                  <a:cxn ang="0">
                    <a:pos x="T6" y="T7"/>
                  </a:cxn>
                  <a:cxn ang="0">
                    <a:pos x="T8" y="T9"/>
                  </a:cxn>
                </a:cxnLst>
                <a:rect l="0" t="0" r="r" b="b"/>
                <a:pathLst>
                  <a:path w="39" h="6">
                    <a:moveTo>
                      <a:pt x="3" y="6"/>
                    </a:moveTo>
                    <a:cubicBezTo>
                      <a:pt x="14" y="6"/>
                      <a:pt x="25" y="6"/>
                      <a:pt x="36" y="5"/>
                    </a:cubicBezTo>
                    <a:cubicBezTo>
                      <a:pt x="39" y="5"/>
                      <a:pt x="39" y="0"/>
                      <a:pt x="36" y="0"/>
                    </a:cubicBezTo>
                    <a:cubicBezTo>
                      <a:pt x="25" y="1"/>
                      <a:pt x="14" y="1"/>
                      <a:pt x="3" y="1"/>
                    </a:cubicBezTo>
                    <a:cubicBezTo>
                      <a:pt x="0" y="1"/>
                      <a:pt x="0" y="6"/>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0">
                <a:extLst>
                  <a:ext uri="{FF2B5EF4-FFF2-40B4-BE49-F238E27FC236}">
                    <a16:creationId xmlns="" xmlns:a16="http://schemas.microsoft.com/office/drawing/2014/main" id="{D69369C0-7BAF-45BB-9767-0C78DE51A39B}"/>
                  </a:ext>
                </a:extLst>
              </p:cNvPr>
              <p:cNvSpPr>
                <a:spLocks/>
              </p:cNvSpPr>
              <p:nvPr/>
            </p:nvSpPr>
            <p:spPr bwMode="auto">
              <a:xfrm>
                <a:off x="2127251" y="5118100"/>
                <a:ext cx="342900" cy="63500"/>
              </a:xfrm>
              <a:custGeom>
                <a:avLst/>
                <a:gdLst>
                  <a:gd name="T0" fmla="*/ 5 w 49"/>
                  <a:gd name="T1" fmla="*/ 8 h 9"/>
                  <a:gd name="T2" fmla="*/ 46 w 49"/>
                  <a:gd name="T3" fmla="*/ 6 h 9"/>
                  <a:gd name="T4" fmla="*/ 45 w 49"/>
                  <a:gd name="T5" fmla="*/ 1 h 9"/>
                  <a:gd name="T6" fmla="*/ 3 w 49"/>
                  <a:gd name="T7" fmla="*/ 3 h 9"/>
                  <a:gd name="T8" fmla="*/ 5 w 49"/>
                  <a:gd name="T9" fmla="*/ 8 h 9"/>
                </a:gdLst>
                <a:ahLst/>
                <a:cxnLst>
                  <a:cxn ang="0">
                    <a:pos x="T0" y="T1"/>
                  </a:cxn>
                  <a:cxn ang="0">
                    <a:pos x="T2" y="T3"/>
                  </a:cxn>
                  <a:cxn ang="0">
                    <a:pos x="T4" y="T5"/>
                  </a:cxn>
                  <a:cxn ang="0">
                    <a:pos x="T6" y="T7"/>
                  </a:cxn>
                  <a:cxn ang="0">
                    <a:pos x="T8" y="T9"/>
                  </a:cxn>
                </a:cxnLst>
                <a:rect l="0" t="0" r="r" b="b"/>
                <a:pathLst>
                  <a:path w="49" h="9">
                    <a:moveTo>
                      <a:pt x="5" y="8"/>
                    </a:moveTo>
                    <a:cubicBezTo>
                      <a:pt x="18" y="6"/>
                      <a:pt x="32" y="8"/>
                      <a:pt x="46" y="6"/>
                    </a:cubicBezTo>
                    <a:cubicBezTo>
                      <a:pt x="49" y="5"/>
                      <a:pt x="48" y="0"/>
                      <a:pt x="45" y="1"/>
                    </a:cubicBezTo>
                    <a:cubicBezTo>
                      <a:pt x="31" y="3"/>
                      <a:pt x="17" y="1"/>
                      <a:pt x="3" y="3"/>
                    </a:cubicBezTo>
                    <a:cubicBezTo>
                      <a:pt x="0" y="4"/>
                      <a:pt x="1" y="9"/>
                      <a:pt x="5"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1">
                <a:extLst>
                  <a:ext uri="{FF2B5EF4-FFF2-40B4-BE49-F238E27FC236}">
                    <a16:creationId xmlns="" xmlns:a16="http://schemas.microsoft.com/office/drawing/2014/main" id="{6BFFCEE2-3611-4FEF-BA48-8D679E183D90}"/>
                  </a:ext>
                </a:extLst>
              </p:cNvPr>
              <p:cNvSpPr>
                <a:spLocks/>
              </p:cNvSpPr>
              <p:nvPr/>
            </p:nvSpPr>
            <p:spPr bwMode="auto">
              <a:xfrm>
                <a:off x="4789488" y="2620963"/>
                <a:ext cx="160338" cy="49212"/>
              </a:xfrm>
              <a:custGeom>
                <a:avLst/>
                <a:gdLst>
                  <a:gd name="T0" fmla="*/ 3 w 23"/>
                  <a:gd name="T1" fmla="*/ 7 h 7"/>
                  <a:gd name="T2" fmla="*/ 20 w 23"/>
                  <a:gd name="T3" fmla="*/ 5 h 7"/>
                  <a:gd name="T4" fmla="*/ 19 w 23"/>
                  <a:gd name="T5" fmla="*/ 1 h 7"/>
                  <a:gd name="T6" fmla="*/ 3 w 23"/>
                  <a:gd name="T7" fmla="*/ 2 h 7"/>
                  <a:gd name="T8" fmla="*/ 3 w 23"/>
                  <a:gd name="T9" fmla="*/ 7 h 7"/>
                </a:gdLst>
                <a:ahLst/>
                <a:cxnLst>
                  <a:cxn ang="0">
                    <a:pos x="T0" y="T1"/>
                  </a:cxn>
                  <a:cxn ang="0">
                    <a:pos x="T2" y="T3"/>
                  </a:cxn>
                  <a:cxn ang="0">
                    <a:pos x="T4" y="T5"/>
                  </a:cxn>
                  <a:cxn ang="0">
                    <a:pos x="T6" y="T7"/>
                  </a:cxn>
                  <a:cxn ang="0">
                    <a:pos x="T8" y="T9"/>
                  </a:cxn>
                </a:cxnLst>
                <a:rect l="0" t="0" r="r" b="b"/>
                <a:pathLst>
                  <a:path w="23" h="7">
                    <a:moveTo>
                      <a:pt x="3" y="7"/>
                    </a:moveTo>
                    <a:cubicBezTo>
                      <a:pt x="9" y="7"/>
                      <a:pt x="14" y="7"/>
                      <a:pt x="20" y="5"/>
                    </a:cubicBezTo>
                    <a:cubicBezTo>
                      <a:pt x="23" y="5"/>
                      <a:pt x="22" y="0"/>
                      <a:pt x="19" y="1"/>
                    </a:cubicBezTo>
                    <a:cubicBezTo>
                      <a:pt x="13" y="2"/>
                      <a:pt x="8" y="2"/>
                      <a:pt x="3" y="2"/>
                    </a:cubicBezTo>
                    <a:cubicBezTo>
                      <a:pt x="0" y="2"/>
                      <a:pt x="0" y="7"/>
                      <a:pt x="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2">
                <a:extLst>
                  <a:ext uri="{FF2B5EF4-FFF2-40B4-BE49-F238E27FC236}">
                    <a16:creationId xmlns="" xmlns:a16="http://schemas.microsoft.com/office/drawing/2014/main" id="{47DA294F-CF42-476A-A2F6-B3AFC9DBD156}"/>
                  </a:ext>
                </a:extLst>
              </p:cNvPr>
              <p:cNvSpPr>
                <a:spLocks/>
              </p:cNvSpPr>
              <p:nvPr/>
            </p:nvSpPr>
            <p:spPr bwMode="auto">
              <a:xfrm>
                <a:off x="4775201" y="2719388"/>
                <a:ext cx="328613" cy="69850"/>
              </a:xfrm>
              <a:custGeom>
                <a:avLst/>
                <a:gdLst>
                  <a:gd name="T0" fmla="*/ 5 w 47"/>
                  <a:gd name="T1" fmla="*/ 9 h 10"/>
                  <a:gd name="T2" fmla="*/ 43 w 47"/>
                  <a:gd name="T3" fmla="*/ 5 h 10"/>
                  <a:gd name="T4" fmla="*/ 43 w 47"/>
                  <a:gd name="T5" fmla="*/ 0 h 10"/>
                  <a:gd name="T6" fmla="*/ 4 w 47"/>
                  <a:gd name="T7" fmla="*/ 4 h 10"/>
                  <a:gd name="T8" fmla="*/ 5 w 47"/>
                  <a:gd name="T9" fmla="*/ 9 h 10"/>
                </a:gdLst>
                <a:ahLst/>
                <a:cxnLst>
                  <a:cxn ang="0">
                    <a:pos x="T0" y="T1"/>
                  </a:cxn>
                  <a:cxn ang="0">
                    <a:pos x="T2" y="T3"/>
                  </a:cxn>
                  <a:cxn ang="0">
                    <a:pos x="T4" y="T5"/>
                  </a:cxn>
                  <a:cxn ang="0">
                    <a:pos x="T6" y="T7"/>
                  </a:cxn>
                  <a:cxn ang="0">
                    <a:pos x="T8" y="T9"/>
                  </a:cxn>
                </a:cxnLst>
                <a:rect l="0" t="0" r="r" b="b"/>
                <a:pathLst>
                  <a:path w="47" h="10">
                    <a:moveTo>
                      <a:pt x="5" y="9"/>
                    </a:moveTo>
                    <a:cubicBezTo>
                      <a:pt x="18" y="7"/>
                      <a:pt x="30" y="6"/>
                      <a:pt x="43" y="5"/>
                    </a:cubicBezTo>
                    <a:cubicBezTo>
                      <a:pt x="47" y="5"/>
                      <a:pt x="47" y="0"/>
                      <a:pt x="43" y="0"/>
                    </a:cubicBezTo>
                    <a:cubicBezTo>
                      <a:pt x="30" y="0"/>
                      <a:pt x="17" y="2"/>
                      <a:pt x="4" y="4"/>
                    </a:cubicBezTo>
                    <a:cubicBezTo>
                      <a:pt x="0" y="5"/>
                      <a:pt x="2" y="10"/>
                      <a:pt x="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3">
                <a:extLst>
                  <a:ext uri="{FF2B5EF4-FFF2-40B4-BE49-F238E27FC236}">
                    <a16:creationId xmlns="" xmlns:a16="http://schemas.microsoft.com/office/drawing/2014/main" id="{83D1637C-7131-4B8A-BEB4-8590054106CA}"/>
                  </a:ext>
                </a:extLst>
              </p:cNvPr>
              <p:cNvSpPr>
                <a:spLocks/>
              </p:cNvSpPr>
              <p:nvPr/>
            </p:nvSpPr>
            <p:spPr bwMode="auto">
              <a:xfrm>
                <a:off x="4803776" y="2789238"/>
                <a:ext cx="209550" cy="55562"/>
              </a:xfrm>
              <a:custGeom>
                <a:avLst/>
                <a:gdLst>
                  <a:gd name="T0" fmla="*/ 3 w 30"/>
                  <a:gd name="T1" fmla="*/ 8 h 8"/>
                  <a:gd name="T2" fmla="*/ 27 w 30"/>
                  <a:gd name="T3" fmla="*/ 5 h 8"/>
                  <a:gd name="T4" fmla="*/ 25 w 30"/>
                  <a:gd name="T5" fmla="*/ 1 h 8"/>
                  <a:gd name="T6" fmla="*/ 3 w 30"/>
                  <a:gd name="T7" fmla="*/ 3 h 8"/>
                  <a:gd name="T8" fmla="*/ 3 w 30"/>
                  <a:gd name="T9" fmla="*/ 8 h 8"/>
                </a:gdLst>
                <a:ahLst/>
                <a:cxnLst>
                  <a:cxn ang="0">
                    <a:pos x="T0" y="T1"/>
                  </a:cxn>
                  <a:cxn ang="0">
                    <a:pos x="T2" y="T3"/>
                  </a:cxn>
                  <a:cxn ang="0">
                    <a:pos x="T4" y="T5"/>
                  </a:cxn>
                  <a:cxn ang="0">
                    <a:pos x="T6" y="T7"/>
                  </a:cxn>
                  <a:cxn ang="0">
                    <a:pos x="T8" y="T9"/>
                  </a:cxn>
                </a:cxnLst>
                <a:rect l="0" t="0" r="r" b="b"/>
                <a:pathLst>
                  <a:path w="30" h="8">
                    <a:moveTo>
                      <a:pt x="3" y="8"/>
                    </a:moveTo>
                    <a:cubicBezTo>
                      <a:pt x="11" y="8"/>
                      <a:pt x="19" y="8"/>
                      <a:pt x="27" y="5"/>
                    </a:cubicBezTo>
                    <a:cubicBezTo>
                      <a:pt x="30" y="4"/>
                      <a:pt x="29" y="0"/>
                      <a:pt x="25" y="1"/>
                    </a:cubicBezTo>
                    <a:cubicBezTo>
                      <a:pt x="18" y="3"/>
                      <a:pt x="11" y="3"/>
                      <a:pt x="3" y="3"/>
                    </a:cubicBezTo>
                    <a:cubicBezTo>
                      <a:pt x="0" y="3"/>
                      <a:pt x="0" y="8"/>
                      <a:pt x="3"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4">
                <a:extLst>
                  <a:ext uri="{FF2B5EF4-FFF2-40B4-BE49-F238E27FC236}">
                    <a16:creationId xmlns="" xmlns:a16="http://schemas.microsoft.com/office/drawing/2014/main" id="{230FC9C5-CA61-4720-9209-9E1944C4E86C}"/>
                  </a:ext>
                </a:extLst>
              </p:cNvPr>
              <p:cNvSpPr>
                <a:spLocks/>
              </p:cNvSpPr>
              <p:nvPr/>
            </p:nvSpPr>
            <p:spPr bwMode="auto">
              <a:xfrm>
                <a:off x="4775201" y="2852738"/>
                <a:ext cx="279400" cy="55562"/>
              </a:xfrm>
              <a:custGeom>
                <a:avLst/>
                <a:gdLst>
                  <a:gd name="T0" fmla="*/ 4 w 40"/>
                  <a:gd name="T1" fmla="*/ 8 h 8"/>
                  <a:gd name="T2" fmla="*/ 37 w 40"/>
                  <a:gd name="T3" fmla="*/ 5 h 8"/>
                  <a:gd name="T4" fmla="*/ 36 w 40"/>
                  <a:gd name="T5" fmla="*/ 0 h 8"/>
                  <a:gd name="T6" fmla="*/ 4 w 40"/>
                  <a:gd name="T7" fmla="*/ 3 h 8"/>
                  <a:gd name="T8" fmla="*/ 4 w 40"/>
                  <a:gd name="T9" fmla="*/ 8 h 8"/>
                </a:gdLst>
                <a:ahLst/>
                <a:cxnLst>
                  <a:cxn ang="0">
                    <a:pos x="T0" y="T1"/>
                  </a:cxn>
                  <a:cxn ang="0">
                    <a:pos x="T2" y="T3"/>
                  </a:cxn>
                  <a:cxn ang="0">
                    <a:pos x="T4" y="T5"/>
                  </a:cxn>
                  <a:cxn ang="0">
                    <a:pos x="T6" y="T7"/>
                  </a:cxn>
                  <a:cxn ang="0">
                    <a:pos x="T8" y="T9"/>
                  </a:cxn>
                </a:cxnLst>
                <a:rect l="0" t="0" r="r" b="b"/>
                <a:pathLst>
                  <a:path w="40" h="8">
                    <a:moveTo>
                      <a:pt x="4" y="8"/>
                    </a:moveTo>
                    <a:cubicBezTo>
                      <a:pt x="15" y="8"/>
                      <a:pt x="26" y="8"/>
                      <a:pt x="37" y="5"/>
                    </a:cubicBezTo>
                    <a:cubicBezTo>
                      <a:pt x="40" y="4"/>
                      <a:pt x="39" y="0"/>
                      <a:pt x="36" y="0"/>
                    </a:cubicBezTo>
                    <a:cubicBezTo>
                      <a:pt x="25" y="3"/>
                      <a:pt x="14" y="3"/>
                      <a:pt x="4" y="3"/>
                    </a:cubicBezTo>
                    <a:cubicBezTo>
                      <a:pt x="0" y="3"/>
                      <a:pt x="0" y="8"/>
                      <a:pt x="4"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5">
                <a:extLst>
                  <a:ext uri="{FF2B5EF4-FFF2-40B4-BE49-F238E27FC236}">
                    <a16:creationId xmlns="" xmlns:a16="http://schemas.microsoft.com/office/drawing/2014/main" id="{210FA3F1-E438-4C2C-94D4-F4087C19A42F}"/>
                  </a:ext>
                </a:extLst>
              </p:cNvPr>
              <p:cNvSpPr>
                <a:spLocks/>
              </p:cNvSpPr>
              <p:nvPr/>
            </p:nvSpPr>
            <p:spPr bwMode="auto">
              <a:xfrm>
                <a:off x="4789488" y="2901950"/>
                <a:ext cx="188913" cy="49212"/>
              </a:xfrm>
              <a:custGeom>
                <a:avLst/>
                <a:gdLst>
                  <a:gd name="T0" fmla="*/ 3 w 27"/>
                  <a:gd name="T1" fmla="*/ 6 h 7"/>
                  <a:gd name="T2" fmla="*/ 24 w 27"/>
                  <a:gd name="T3" fmla="*/ 6 h 7"/>
                  <a:gd name="T4" fmla="*/ 22 w 27"/>
                  <a:gd name="T5" fmla="*/ 1 h 7"/>
                  <a:gd name="T6" fmla="*/ 3 w 27"/>
                  <a:gd name="T7" fmla="*/ 1 h 7"/>
                  <a:gd name="T8" fmla="*/ 3 w 27"/>
                  <a:gd name="T9" fmla="*/ 6 h 7"/>
                </a:gdLst>
                <a:ahLst/>
                <a:cxnLst>
                  <a:cxn ang="0">
                    <a:pos x="T0" y="T1"/>
                  </a:cxn>
                  <a:cxn ang="0">
                    <a:pos x="T2" y="T3"/>
                  </a:cxn>
                  <a:cxn ang="0">
                    <a:pos x="T4" y="T5"/>
                  </a:cxn>
                  <a:cxn ang="0">
                    <a:pos x="T6" y="T7"/>
                  </a:cxn>
                  <a:cxn ang="0">
                    <a:pos x="T8" y="T9"/>
                  </a:cxn>
                </a:cxnLst>
                <a:rect l="0" t="0" r="r" b="b"/>
                <a:pathLst>
                  <a:path w="27" h="7">
                    <a:moveTo>
                      <a:pt x="3" y="6"/>
                    </a:moveTo>
                    <a:cubicBezTo>
                      <a:pt x="10" y="7"/>
                      <a:pt x="17" y="7"/>
                      <a:pt x="24" y="6"/>
                    </a:cubicBezTo>
                    <a:cubicBezTo>
                      <a:pt x="27" y="5"/>
                      <a:pt x="26" y="0"/>
                      <a:pt x="22" y="1"/>
                    </a:cubicBezTo>
                    <a:cubicBezTo>
                      <a:pt x="16" y="2"/>
                      <a:pt x="9" y="1"/>
                      <a:pt x="3" y="1"/>
                    </a:cubicBezTo>
                    <a:cubicBezTo>
                      <a:pt x="0" y="1"/>
                      <a:pt x="0" y="6"/>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6">
                <a:extLst>
                  <a:ext uri="{FF2B5EF4-FFF2-40B4-BE49-F238E27FC236}">
                    <a16:creationId xmlns="" xmlns:a16="http://schemas.microsoft.com/office/drawing/2014/main" id="{FAEDA2BB-E904-4053-9BDB-6EEDF7A45143}"/>
                  </a:ext>
                </a:extLst>
              </p:cNvPr>
              <p:cNvSpPr>
                <a:spLocks/>
              </p:cNvSpPr>
              <p:nvPr/>
            </p:nvSpPr>
            <p:spPr bwMode="auto">
              <a:xfrm>
                <a:off x="4768851" y="2978150"/>
                <a:ext cx="300038" cy="49212"/>
              </a:xfrm>
              <a:custGeom>
                <a:avLst/>
                <a:gdLst>
                  <a:gd name="T0" fmla="*/ 3 w 43"/>
                  <a:gd name="T1" fmla="*/ 7 h 7"/>
                  <a:gd name="T2" fmla="*/ 40 w 43"/>
                  <a:gd name="T3" fmla="*/ 5 h 7"/>
                  <a:gd name="T4" fmla="*/ 40 w 43"/>
                  <a:gd name="T5" fmla="*/ 0 h 7"/>
                  <a:gd name="T6" fmla="*/ 3 w 43"/>
                  <a:gd name="T7" fmla="*/ 2 h 7"/>
                  <a:gd name="T8" fmla="*/ 3 w 43"/>
                  <a:gd name="T9" fmla="*/ 7 h 7"/>
                </a:gdLst>
                <a:ahLst/>
                <a:cxnLst>
                  <a:cxn ang="0">
                    <a:pos x="T0" y="T1"/>
                  </a:cxn>
                  <a:cxn ang="0">
                    <a:pos x="T2" y="T3"/>
                  </a:cxn>
                  <a:cxn ang="0">
                    <a:pos x="T4" y="T5"/>
                  </a:cxn>
                  <a:cxn ang="0">
                    <a:pos x="T6" y="T7"/>
                  </a:cxn>
                  <a:cxn ang="0">
                    <a:pos x="T8" y="T9"/>
                  </a:cxn>
                </a:cxnLst>
                <a:rect l="0" t="0" r="r" b="b"/>
                <a:pathLst>
                  <a:path w="43" h="7">
                    <a:moveTo>
                      <a:pt x="3" y="7"/>
                    </a:moveTo>
                    <a:cubicBezTo>
                      <a:pt x="16" y="7"/>
                      <a:pt x="28" y="6"/>
                      <a:pt x="40" y="5"/>
                    </a:cubicBezTo>
                    <a:cubicBezTo>
                      <a:pt x="43" y="5"/>
                      <a:pt x="43" y="0"/>
                      <a:pt x="40" y="0"/>
                    </a:cubicBezTo>
                    <a:cubicBezTo>
                      <a:pt x="28" y="1"/>
                      <a:pt x="16" y="2"/>
                      <a:pt x="3" y="2"/>
                    </a:cubicBezTo>
                    <a:cubicBezTo>
                      <a:pt x="0" y="2"/>
                      <a:pt x="0" y="7"/>
                      <a:pt x="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7">
                <a:extLst>
                  <a:ext uri="{FF2B5EF4-FFF2-40B4-BE49-F238E27FC236}">
                    <a16:creationId xmlns="" xmlns:a16="http://schemas.microsoft.com/office/drawing/2014/main" id="{B06C96B9-1BC9-472A-BDCE-BBF486EA7308}"/>
                  </a:ext>
                </a:extLst>
              </p:cNvPr>
              <p:cNvSpPr>
                <a:spLocks/>
              </p:cNvSpPr>
              <p:nvPr/>
            </p:nvSpPr>
            <p:spPr bwMode="auto">
              <a:xfrm>
                <a:off x="4789488" y="3055938"/>
                <a:ext cx="279400" cy="55562"/>
              </a:xfrm>
              <a:custGeom>
                <a:avLst/>
                <a:gdLst>
                  <a:gd name="T0" fmla="*/ 3 w 40"/>
                  <a:gd name="T1" fmla="*/ 8 h 8"/>
                  <a:gd name="T2" fmla="*/ 37 w 40"/>
                  <a:gd name="T3" fmla="*/ 5 h 8"/>
                  <a:gd name="T4" fmla="*/ 37 w 40"/>
                  <a:gd name="T5" fmla="*/ 0 h 8"/>
                  <a:gd name="T6" fmla="*/ 3 w 40"/>
                  <a:gd name="T7" fmla="*/ 3 h 8"/>
                  <a:gd name="T8" fmla="*/ 3 w 40"/>
                  <a:gd name="T9" fmla="*/ 8 h 8"/>
                </a:gdLst>
                <a:ahLst/>
                <a:cxnLst>
                  <a:cxn ang="0">
                    <a:pos x="T0" y="T1"/>
                  </a:cxn>
                  <a:cxn ang="0">
                    <a:pos x="T2" y="T3"/>
                  </a:cxn>
                  <a:cxn ang="0">
                    <a:pos x="T4" y="T5"/>
                  </a:cxn>
                  <a:cxn ang="0">
                    <a:pos x="T6" y="T7"/>
                  </a:cxn>
                  <a:cxn ang="0">
                    <a:pos x="T8" y="T9"/>
                  </a:cxn>
                </a:cxnLst>
                <a:rect l="0" t="0" r="r" b="b"/>
                <a:pathLst>
                  <a:path w="40" h="8">
                    <a:moveTo>
                      <a:pt x="3" y="8"/>
                    </a:moveTo>
                    <a:cubicBezTo>
                      <a:pt x="14" y="8"/>
                      <a:pt x="26" y="6"/>
                      <a:pt x="37" y="5"/>
                    </a:cubicBezTo>
                    <a:cubicBezTo>
                      <a:pt x="40" y="5"/>
                      <a:pt x="40" y="0"/>
                      <a:pt x="37" y="0"/>
                    </a:cubicBezTo>
                    <a:cubicBezTo>
                      <a:pt x="26" y="1"/>
                      <a:pt x="14" y="3"/>
                      <a:pt x="3" y="3"/>
                    </a:cubicBezTo>
                    <a:cubicBezTo>
                      <a:pt x="0" y="3"/>
                      <a:pt x="0" y="8"/>
                      <a:pt x="3"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8">
                <a:extLst>
                  <a:ext uri="{FF2B5EF4-FFF2-40B4-BE49-F238E27FC236}">
                    <a16:creationId xmlns="" xmlns:a16="http://schemas.microsoft.com/office/drawing/2014/main" id="{B9FF6D7E-8B04-43CE-B388-D6DE84C2CB12}"/>
                  </a:ext>
                </a:extLst>
              </p:cNvPr>
              <p:cNvSpPr>
                <a:spLocks/>
              </p:cNvSpPr>
              <p:nvPr/>
            </p:nvSpPr>
            <p:spPr bwMode="auto">
              <a:xfrm>
                <a:off x="4768851" y="3132138"/>
                <a:ext cx="238125" cy="49212"/>
              </a:xfrm>
              <a:custGeom>
                <a:avLst/>
                <a:gdLst>
                  <a:gd name="T0" fmla="*/ 3 w 34"/>
                  <a:gd name="T1" fmla="*/ 7 h 7"/>
                  <a:gd name="T2" fmla="*/ 31 w 34"/>
                  <a:gd name="T3" fmla="*/ 6 h 7"/>
                  <a:gd name="T4" fmla="*/ 31 w 34"/>
                  <a:gd name="T5" fmla="*/ 1 h 7"/>
                  <a:gd name="T6" fmla="*/ 3 w 34"/>
                  <a:gd name="T7" fmla="*/ 2 h 7"/>
                  <a:gd name="T8" fmla="*/ 3 w 34"/>
                  <a:gd name="T9" fmla="*/ 7 h 7"/>
                </a:gdLst>
                <a:ahLst/>
                <a:cxnLst>
                  <a:cxn ang="0">
                    <a:pos x="T0" y="T1"/>
                  </a:cxn>
                  <a:cxn ang="0">
                    <a:pos x="T2" y="T3"/>
                  </a:cxn>
                  <a:cxn ang="0">
                    <a:pos x="T4" y="T5"/>
                  </a:cxn>
                  <a:cxn ang="0">
                    <a:pos x="T6" y="T7"/>
                  </a:cxn>
                  <a:cxn ang="0">
                    <a:pos x="T8" y="T9"/>
                  </a:cxn>
                </a:cxnLst>
                <a:rect l="0" t="0" r="r" b="b"/>
                <a:pathLst>
                  <a:path w="34" h="7">
                    <a:moveTo>
                      <a:pt x="3" y="7"/>
                    </a:moveTo>
                    <a:cubicBezTo>
                      <a:pt x="13" y="7"/>
                      <a:pt x="22" y="7"/>
                      <a:pt x="31" y="6"/>
                    </a:cubicBezTo>
                    <a:cubicBezTo>
                      <a:pt x="34" y="5"/>
                      <a:pt x="34" y="0"/>
                      <a:pt x="31" y="1"/>
                    </a:cubicBezTo>
                    <a:cubicBezTo>
                      <a:pt x="22" y="2"/>
                      <a:pt x="13" y="2"/>
                      <a:pt x="3" y="2"/>
                    </a:cubicBezTo>
                    <a:cubicBezTo>
                      <a:pt x="0" y="2"/>
                      <a:pt x="0" y="7"/>
                      <a:pt x="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9">
                <a:extLst>
                  <a:ext uri="{FF2B5EF4-FFF2-40B4-BE49-F238E27FC236}">
                    <a16:creationId xmlns="" xmlns:a16="http://schemas.microsoft.com/office/drawing/2014/main" id="{A879AE2D-FBC3-4220-90A0-C702EBF20498}"/>
                  </a:ext>
                </a:extLst>
              </p:cNvPr>
              <p:cNvSpPr>
                <a:spLocks/>
              </p:cNvSpPr>
              <p:nvPr/>
            </p:nvSpPr>
            <p:spPr bwMode="auto">
              <a:xfrm>
                <a:off x="4789488" y="3203575"/>
                <a:ext cx="265113" cy="55562"/>
              </a:xfrm>
              <a:custGeom>
                <a:avLst/>
                <a:gdLst>
                  <a:gd name="T0" fmla="*/ 3 w 38"/>
                  <a:gd name="T1" fmla="*/ 8 h 8"/>
                  <a:gd name="T2" fmla="*/ 35 w 38"/>
                  <a:gd name="T3" fmla="*/ 6 h 8"/>
                  <a:gd name="T4" fmla="*/ 34 w 38"/>
                  <a:gd name="T5" fmla="*/ 1 h 8"/>
                  <a:gd name="T6" fmla="*/ 3 w 38"/>
                  <a:gd name="T7" fmla="*/ 3 h 8"/>
                  <a:gd name="T8" fmla="*/ 3 w 38"/>
                  <a:gd name="T9" fmla="*/ 8 h 8"/>
                </a:gdLst>
                <a:ahLst/>
                <a:cxnLst>
                  <a:cxn ang="0">
                    <a:pos x="T0" y="T1"/>
                  </a:cxn>
                  <a:cxn ang="0">
                    <a:pos x="T2" y="T3"/>
                  </a:cxn>
                  <a:cxn ang="0">
                    <a:pos x="T4" y="T5"/>
                  </a:cxn>
                  <a:cxn ang="0">
                    <a:pos x="T6" y="T7"/>
                  </a:cxn>
                  <a:cxn ang="0">
                    <a:pos x="T8" y="T9"/>
                  </a:cxn>
                </a:cxnLst>
                <a:rect l="0" t="0" r="r" b="b"/>
                <a:pathLst>
                  <a:path w="38" h="8">
                    <a:moveTo>
                      <a:pt x="3" y="8"/>
                    </a:moveTo>
                    <a:cubicBezTo>
                      <a:pt x="14" y="8"/>
                      <a:pt x="24" y="8"/>
                      <a:pt x="35" y="6"/>
                    </a:cubicBezTo>
                    <a:cubicBezTo>
                      <a:pt x="38" y="5"/>
                      <a:pt x="37" y="0"/>
                      <a:pt x="34" y="1"/>
                    </a:cubicBezTo>
                    <a:cubicBezTo>
                      <a:pt x="23" y="3"/>
                      <a:pt x="13" y="3"/>
                      <a:pt x="3" y="3"/>
                    </a:cubicBezTo>
                    <a:cubicBezTo>
                      <a:pt x="0" y="3"/>
                      <a:pt x="0" y="8"/>
                      <a:pt x="3"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0">
                <a:extLst>
                  <a:ext uri="{FF2B5EF4-FFF2-40B4-BE49-F238E27FC236}">
                    <a16:creationId xmlns="" xmlns:a16="http://schemas.microsoft.com/office/drawing/2014/main" id="{5BF18BD1-A1BE-427C-BDE2-CE2CB4DE041C}"/>
                  </a:ext>
                </a:extLst>
              </p:cNvPr>
              <p:cNvSpPr>
                <a:spLocks/>
              </p:cNvSpPr>
              <p:nvPr/>
            </p:nvSpPr>
            <p:spPr bwMode="auto">
              <a:xfrm>
                <a:off x="4789488" y="3308350"/>
                <a:ext cx="203200" cy="69850"/>
              </a:xfrm>
              <a:custGeom>
                <a:avLst/>
                <a:gdLst>
                  <a:gd name="T0" fmla="*/ 5 w 29"/>
                  <a:gd name="T1" fmla="*/ 9 h 10"/>
                  <a:gd name="T2" fmla="*/ 26 w 29"/>
                  <a:gd name="T3" fmla="*/ 6 h 10"/>
                  <a:gd name="T4" fmla="*/ 25 w 29"/>
                  <a:gd name="T5" fmla="*/ 1 h 10"/>
                  <a:gd name="T6" fmla="*/ 4 w 29"/>
                  <a:gd name="T7" fmla="*/ 5 h 10"/>
                  <a:gd name="T8" fmla="*/ 5 w 29"/>
                  <a:gd name="T9" fmla="*/ 9 h 10"/>
                </a:gdLst>
                <a:ahLst/>
                <a:cxnLst>
                  <a:cxn ang="0">
                    <a:pos x="T0" y="T1"/>
                  </a:cxn>
                  <a:cxn ang="0">
                    <a:pos x="T2" y="T3"/>
                  </a:cxn>
                  <a:cxn ang="0">
                    <a:pos x="T4" y="T5"/>
                  </a:cxn>
                  <a:cxn ang="0">
                    <a:pos x="T6" y="T7"/>
                  </a:cxn>
                  <a:cxn ang="0">
                    <a:pos x="T8" y="T9"/>
                  </a:cxn>
                </a:cxnLst>
                <a:rect l="0" t="0" r="r" b="b"/>
                <a:pathLst>
                  <a:path w="29" h="10">
                    <a:moveTo>
                      <a:pt x="5" y="9"/>
                    </a:moveTo>
                    <a:cubicBezTo>
                      <a:pt x="12" y="8"/>
                      <a:pt x="19" y="7"/>
                      <a:pt x="26" y="6"/>
                    </a:cubicBezTo>
                    <a:cubicBezTo>
                      <a:pt x="29" y="5"/>
                      <a:pt x="28" y="0"/>
                      <a:pt x="25" y="1"/>
                    </a:cubicBezTo>
                    <a:cubicBezTo>
                      <a:pt x="18" y="2"/>
                      <a:pt x="11" y="3"/>
                      <a:pt x="4" y="5"/>
                    </a:cubicBezTo>
                    <a:cubicBezTo>
                      <a:pt x="0" y="5"/>
                      <a:pt x="2" y="10"/>
                      <a:pt x="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1">
                <a:extLst>
                  <a:ext uri="{FF2B5EF4-FFF2-40B4-BE49-F238E27FC236}">
                    <a16:creationId xmlns="" xmlns:a16="http://schemas.microsoft.com/office/drawing/2014/main" id="{CFAEFA45-13E5-477E-8C9F-ED2DB2805690}"/>
                  </a:ext>
                </a:extLst>
              </p:cNvPr>
              <p:cNvSpPr>
                <a:spLocks/>
              </p:cNvSpPr>
              <p:nvPr/>
            </p:nvSpPr>
            <p:spPr bwMode="auto">
              <a:xfrm>
                <a:off x="4789488" y="3371850"/>
                <a:ext cx="258763" cy="61912"/>
              </a:xfrm>
              <a:custGeom>
                <a:avLst/>
                <a:gdLst>
                  <a:gd name="T0" fmla="*/ 5 w 37"/>
                  <a:gd name="T1" fmla="*/ 9 h 9"/>
                  <a:gd name="T2" fmla="*/ 34 w 37"/>
                  <a:gd name="T3" fmla="*/ 5 h 9"/>
                  <a:gd name="T4" fmla="*/ 32 w 37"/>
                  <a:gd name="T5" fmla="*/ 1 h 9"/>
                  <a:gd name="T6" fmla="*/ 4 w 37"/>
                  <a:gd name="T7" fmla="*/ 4 h 9"/>
                  <a:gd name="T8" fmla="*/ 5 w 37"/>
                  <a:gd name="T9" fmla="*/ 9 h 9"/>
                </a:gdLst>
                <a:ahLst/>
                <a:cxnLst>
                  <a:cxn ang="0">
                    <a:pos x="T0" y="T1"/>
                  </a:cxn>
                  <a:cxn ang="0">
                    <a:pos x="T2" y="T3"/>
                  </a:cxn>
                  <a:cxn ang="0">
                    <a:pos x="T4" y="T5"/>
                  </a:cxn>
                  <a:cxn ang="0">
                    <a:pos x="T6" y="T7"/>
                  </a:cxn>
                  <a:cxn ang="0">
                    <a:pos x="T8" y="T9"/>
                  </a:cxn>
                </a:cxnLst>
                <a:rect l="0" t="0" r="r" b="b"/>
                <a:pathLst>
                  <a:path w="37" h="9">
                    <a:moveTo>
                      <a:pt x="5" y="9"/>
                    </a:moveTo>
                    <a:cubicBezTo>
                      <a:pt x="14" y="7"/>
                      <a:pt x="24" y="7"/>
                      <a:pt x="34" y="5"/>
                    </a:cubicBezTo>
                    <a:cubicBezTo>
                      <a:pt x="37" y="5"/>
                      <a:pt x="36" y="0"/>
                      <a:pt x="32" y="1"/>
                    </a:cubicBezTo>
                    <a:cubicBezTo>
                      <a:pt x="23" y="2"/>
                      <a:pt x="13" y="2"/>
                      <a:pt x="4" y="4"/>
                    </a:cubicBezTo>
                    <a:cubicBezTo>
                      <a:pt x="0" y="4"/>
                      <a:pt x="2" y="9"/>
                      <a:pt x="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2">
                <a:extLst>
                  <a:ext uri="{FF2B5EF4-FFF2-40B4-BE49-F238E27FC236}">
                    <a16:creationId xmlns="" xmlns:a16="http://schemas.microsoft.com/office/drawing/2014/main" id="{F125BA49-11FC-4001-98D4-60F1601CC0C5}"/>
                  </a:ext>
                </a:extLst>
              </p:cNvPr>
              <p:cNvSpPr>
                <a:spLocks/>
              </p:cNvSpPr>
              <p:nvPr/>
            </p:nvSpPr>
            <p:spPr bwMode="auto">
              <a:xfrm>
                <a:off x="4768851" y="3448050"/>
                <a:ext cx="215900" cy="71437"/>
              </a:xfrm>
              <a:custGeom>
                <a:avLst/>
                <a:gdLst>
                  <a:gd name="T0" fmla="*/ 3 w 31"/>
                  <a:gd name="T1" fmla="*/ 8 h 10"/>
                  <a:gd name="T2" fmla="*/ 28 w 31"/>
                  <a:gd name="T3" fmla="*/ 6 h 10"/>
                  <a:gd name="T4" fmla="*/ 27 w 31"/>
                  <a:gd name="T5" fmla="*/ 1 h 10"/>
                  <a:gd name="T6" fmla="*/ 4 w 31"/>
                  <a:gd name="T7" fmla="*/ 3 h 10"/>
                  <a:gd name="T8" fmla="*/ 3 w 31"/>
                  <a:gd name="T9" fmla="*/ 8 h 10"/>
                </a:gdLst>
                <a:ahLst/>
                <a:cxnLst>
                  <a:cxn ang="0">
                    <a:pos x="T0" y="T1"/>
                  </a:cxn>
                  <a:cxn ang="0">
                    <a:pos x="T2" y="T3"/>
                  </a:cxn>
                  <a:cxn ang="0">
                    <a:pos x="T4" y="T5"/>
                  </a:cxn>
                  <a:cxn ang="0">
                    <a:pos x="T6" y="T7"/>
                  </a:cxn>
                  <a:cxn ang="0">
                    <a:pos x="T8" y="T9"/>
                  </a:cxn>
                </a:cxnLst>
                <a:rect l="0" t="0" r="r" b="b"/>
                <a:pathLst>
                  <a:path w="31" h="10">
                    <a:moveTo>
                      <a:pt x="3" y="8"/>
                    </a:moveTo>
                    <a:cubicBezTo>
                      <a:pt x="11" y="10"/>
                      <a:pt x="20" y="8"/>
                      <a:pt x="28" y="6"/>
                    </a:cubicBezTo>
                    <a:cubicBezTo>
                      <a:pt x="31" y="5"/>
                      <a:pt x="30" y="0"/>
                      <a:pt x="27" y="1"/>
                    </a:cubicBezTo>
                    <a:cubicBezTo>
                      <a:pt x="20" y="3"/>
                      <a:pt x="11" y="5"/>
                      <a:pt x="4" y="3"/>
                    </a:cubicBezTo>
                    <a:cubicBezTo>
                      <a:pt x="1" y="3"/>
                      <a:pt x="0" y="8"/>
                      <a:pt x="3"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3">
                <a:extLst>
                  <a:ext uri="{FF2B5EF4-FFF2-40B4-BE49-F238E27FC236}">
                    <a16:creationId xmlns="" xmlns:a16="http://schemas.microsoft.com/office/drawing/2014/main" id="{C359B113-7C63-4AE0-B6C2-1D8C8E20D234}"/>
                  </a:ext>
                </a:extLst>
              </p:cNvPr>
              <p:cNvSpPr>
                <a:spLocks/>
              </p:cNvSpPr>
              <p:nvPr/>
            </p:nvSpPr>
            <p:spPr bwMode="auto">
              <a:xfrm>
                <a:off x="4789488" y="3505200"/>
                <a:ext cx="223838" cy="55562"/>
              </a:xfrm>
              <a:custGeom>
                <a:avLst/>
                <a:gdLst>
                  <a:gd name="T0" fmla="*/ 5 w 32"/>
                  <a:gd name="T1" fmla="*/ 8 h 8"/>
                  <a:gd name="T2" fmla="*/ 29 w 32"/>
                  <a:gd name="T3" fmla="*/ 5 h 8"/>
                  <a:gd name="T4" fmla="*/ 27 w 32"/>
                  <a:gd name="T5" fmla="*/ 0 h 8"/>
                  <a:gd name="T6" fmla="*/ 4 w 32"/>
                  <a:gd name="T7" fmla="*/ 3 h 8"/>
                  <a:gd name="T8" fmla="*/ 5 w 32"/>
                  <a:gd name="T9" fmla="*/ 8 h 8"/>
                </a:gdLst>
                <a:ahLst/>
                <a:cxnLst>
                  <a:cxn ang="0">
                    <a:pos x="T0" y="T1"/>
                  </a:cxn>
                  <a:cxn ang="0">
                    <a:pos x="T2" y="T3"/>
                  </a:cxn>
                  <a:cxn ang="0">
                    <a:pos x="T4" y="T5"/>
                  </a:cxn>
                  <a:cxn ang="0">
                    <a:pos x="T6" y="T7"/>
                  </a:cxn>
                  <a:cxn ang="0">
                    <a:pos x="T8" y="T9"/>
                  </a:cxn>
                </a:cxnLst>
                <a:rect l="0" t="0" r="r" b="b"/>
                <a:pathLst>
                  <a:path w="32" h="8">
                    <a:moveTo>
                      <a:pt x="5" y="8"/>
                    </a:moveTo>
                    <a:cubicBezTo>
                      <a:pt x="13" y="7"/>
                      <a:pt x="21" y="7"/>
                      <a:pt x="29" y="5"/>
                    </a:cubicBezTo>
                    <a:cubicBezTo>
                      <a:pt x="32" y="5"/>
                      <a:pt x="31" y="0"/>
                      <a:pt x="27" y="0"/>
                    </a:cubicBezTo>
                    <a:cubicBezTo>
                      <a:pt x="19" y="2"/>
                      <a:pt x="11" y="2"/>
                      <a:pt x="4" y="3"/>
                    </a:cubicBezTo>
                    <a:cubicBezTo>
                      <a:pt x="0" y="3"/>
                      <a:pt x="2" y="8"/>
                      <a:pt x="5"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4">
                <a:extLst>
                  <a:ext uri="{FF2B5EF4-FFF2-40B4-BE49-F238E27FC236}">
                    <a16:creationId xmlns="" xmlns:a16="http://schemas.microsoft.com/office/drawing/2014/main" id="{164CA41F-ACB6-474F-9FFA-CB8F8F8D5D40}"/>
                  </a:ext>
                </a:extLst>
              </p:cNvPr>
              <p:cNvSpPr>
                <a:spLocks/>
              </p:cNvSpPr>
              <p:nvPr/>
            </p:nvSpPr>
            <p:spPr bwMode="auto">
              <a:xfrm>
                <a:off x="4789488" y="3581400"/>
                <a:ext cx="217488" cy="49212"/>
              </a:xfrm>
              <a:custGeom>
                <a:avLst/>
                <a:gdLst>
                  <a:gd name="T0" fmla="*/ 3 w 31"/>
                  <a:gd name="T1" fmla="*/ 7 h 7"/>
                  <a:gd name="T2" fmla="*/ 28 w 31"/>
                  <a:gd name="T3" fmla="*/ 6 h 7"/>
                  <a:gd name="T4" fmla="*/ 28 w 31"/>
                  <a:gd name="T5" fmla="*/ 1 h 7"/>
                  <a:gd name="T6" fmla="*/ 3 w 31"/>
                  <a:gd name="T7" fmla="*/ 2 h 7"/>
                  <a:gd name="T8" fmla="*/ 3 w 31"/>
                  <a:gd name="T9" fmla="*/ 7 h 7"/>
                </a:gdLst>
                <a:ahLst/>
                <a:cxnLst>
                  <a:cxn ang="0">
                    <a:pos x="T0" y="T1"/>
                  </a:cxn>
                  <a:cxn ang="0">
                    <a:pos x="T2" y="T3"/>
                  </a:cxn>
                  <a:cxn ang="0">
                    <a:pos x="T4" y="T5"/>
                  </a:cxn>
                  <a:cxn ang="0">
                    <a:pos x="T6" y="T7"/>
                  </a:cxn>
                  <a:cxn ang="0">
                    <a:pos x="T8" y="T9"/>
                  </a:cxn>
                </a:cxnLst>
                <a:rect l="0" t="0" r="r" b="b"/>
                <a:pathLst>
                  <a:path w="31" h="7">
                    <a:moveTo>
                      <a:pt x="3" y="7"/>
                    </a:moveTo>
                    <a:cubicBezTo>
                      <a:pt x="11" y="7"/>
                      <a:pt x="20" y="7"/>
                      <a:pt x="28" y="6"/>
                    </a:cubicBezTo>
                    <a:cubicBezTo>
                      <a:pt x="31" y="5"/>
                      <a:pt x="31" y="0"/>
                      <a:pt x="28" y="1"/>
                    </a:cubicBezTo>
                    <a:cubicBezTo>
                      <a:pt x="20" y="2"/>
                      <a:pt x="11" y="2"/>
                      <a:pt x="3" y="2"/>
                    </a:cubicBezTo>
                    <a:cubicBezTo>
                      <a:pt x="0" y="2"/>
                      <a:pt x="0" y="7"/>
                      <a:pt x="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5">
                <a:extLst>
                  <a:ext uri="{FF2B5EF4-FFF2-40B4-BE49-F238E27FC236}">
                    <a16:creationId xmlns="" xmlns:a16="http://schemas.microsoft.com/office/drawing/2014/main" id="{203C570D-165C-4AA3-8589-193C23DFFC86}"/>
                  </a:ext>
                </a:extLst>
              </p:cNvPr>
              <p:cNvSpPr>
                <a:spLocks/>
              </p:cNvSpPr>
              <p:nvPr/>
            </p:nvSpPr>
            <p:spPr bwMode="auto">
              <a:xfrm>
                <a:off x="4803776" y="3644900"/>
                <a:ext cx="209550" cy="49212"/>
              </a:xfrm>
              <a:custGeom>
                <a:avLst/>
                <a:gdLst>
                  <a:gd name="T0" fmla="*/ 3 w 30"/>
                  <a:gd name="T1" fmla="*/ 7 h 7"/>
                  <a:gd name="T2" fmla="*/ 27 w 30"/>
                  <a:gd name="T3" fmla="*/ 5 h 7"/>
                  <a:gd name="T4" fmla="*/ 25 w 30"/>
                  <a:gd name="T5" fmla="*/ 1 h 7"/>
                  <a:gd name="T6" fmla="*/ 3 w 30"/>
                  <a:gd name="T7" fmla="*/ 2 h 7"/>
                  <a:gd name="T8" fmla="*/ 3 w 30"/>
                  <a:gd name="T9" fmla="*/ 7 h 7"/>
                </a:gdLst>
                <a:ahLst/>
                <a:cxnLst>
                  <a:cxn ang="0">
                    <a:pos x="T0" y="T1"/>
                  </a:cxn>
                  <a:cxn ang="0">
                    <a:pos x="T2" y="T3"/>
                  </a:cxn>
                  <a:cxn ang="0">
                    <a:pos x="T4" y="T5"/>
                  </a:cxn>
                  <a:cxn ang="0">
                    <a:pos x="T6" y="T7"/>
                  </a:cxn>
                  <a:cxn ang="0">
                    <a:pos x="T8" y="T9"/>
                  </a:cxn>
                </a:cxnLst>
                <a:rect l="0" t="0" r="r" b="b"/>
                <a:pathLst>
                  <a:path w="30" h="7">
                    <a:moveTo>
                      <a:pt x="3" y="7"/>
                    </a:moveTo>
                    <a:cubicBezTo>
                      <a:pt x="11" y="7"/>
                      <a:pt x="19" y="7"/>
                      <a:pt x="27" y="5"/>
                    </a:cubicBezTo>
                    <a:cubicBezTo>
                      <a:pt x="30" y="5"/>
                      <a:pt x="29" y="0"/>
                      <a:pt x="25" y="1"/>
                    </a:cubicBezTo>
                    <a:cubicBezTo>
                      <a:pt x="18" y="2"/>
                      <a:pt x="11" y="2"/>
                      <a:pt x="3" y="2"/>
                    </a:cubicBezTo>
                    <a:cubicBezTo>
                      <a:pt x="0" y="2"/>
                      <a:pt x="0" y="7"/>
                      <a:pt x="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6">
                <a:extLst>
                  <a:ext uri="{FF2B5EF4-FFF2-40B4-BE49-F238E27FC236}">
                    <a16:creationId xmlns="" xmlns:a16="http://schemas.microsoft.com/office/drawing/2014/main" id="{0EF38F94-0E19-4341-8C31-00F99EF3F70B}"/>
                  </a:ext>
                </a:extLst>
              </p:cNvPr>
              <p:cNvSpPr>
                <a:spLocks/>
              </p:cNvSpPr>
              <p:nvPr/>
            </p:nvSpPr>
            <p:spPr bwMode="auto">
              <a:xfrm>
                <a:off x="4789488" y="3749675"/>
                <a:ext cx="195263" cy="57150"/>
              </a:xfrm>
              <a:custGeom>
                <a:avLst/>
                <a:gdLst>
                  <a:gd name="T0" fmla="*/ 3 w 28"/>
                  <a:gd name="T1" fmla="*/ 8 h 8"/>
                  <a:gd name="T2" fmla="*/ 25 w 28"/>
                  <a:gd name="T3" fmla="*/ 6 h 8"/>
                  <a:gd name="T4" fmla="*/ 24 w 28"/>
                  <a:gd name="T5" fmla="*/ 1 h 8"/>
                  <a:gd name="T6" fmla="*/ 3 w 28"/>
                  <a:gd name="T7" fmla="*/ 3 h 8"/>
                  <a:gd name="T8" fmla="*/ 3 w 28"/>
                  <a:gd name="T9" fmla="*/ 8 h 8"/>
                </a:gdLst>
                <a:ahLst/>
                <a:cxnLst>
                  <a:cxn ang="0">
                    <a:pos x="T0" y="T1"/>
                  </a:cxn>
                  <a:cxn ang="0">
                    <a:pos x="T2" y="T3"/>
                  </a:cxn>
                  <a:cxn ang="0">
                    <a:pos x="T4" y="T5"/>
                  </a:cxn>
                  <a:cxn ang="0">
                    <a:pos x="T6" y="T7"/>
                  </a:cxn>
                  <a:cxn ang="0">
                    <a:pos x="T8" y="T9"/>
                  </a:cxn>
                </a:cxnLst>
                <a:rect l="0" t="0" r="r" b="b"/>
                <a:pathLst>
                  <a:path w="28" h="8">
                    <a:moveTo>
                      <a:pt x="3" y="8"/>
                    </a:moveTo>
                    <a:cubicBezTo>
                      <a:pt x="10" y="8"/>
                      <a:pt x="18" y="8"/>
                      <a:pt x="25" y="6"/>
                    </a:cubicBezTo>
                    <a:cubicBezTo>
                      <a:pt x="28" y="5"/>
                      <a:pt x="27" y="0"/>
                      <a:pt x="24" y="1"/>
                    </a:cubicBezTo>
                    <a:cubicBezTo>
                      <a:pt x="17" y="3"/>
                      <a:pt x="10" y="3"/>
                      <a:pt x="3" y="3"/>
                    </a:cubicBezTo>
                    <a:cubicBezTo>
                      <a:pt x="0" y="3"/>
                      <a:pt x="0" y="8"/>
                      <a:pt x="3"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7">
                <a:extLst>
                  <a:ext uri="{FF2B5EF4-FFF2-40B4-BE49-F238E27FC236}">
                    <a16:creationId xmlns="" xmlns:a16="http://schemas.microsoft.com/office/drawing/2014/main" id="{231B0DD3-EE49-40FF-A00A-04C3204ABE1E}"/>
                  </a:ext>
                </a:extLst>
              </p:cNvPr>
              <p:cNvSpPr>
                <a:spLocks/>
              </p:cNvSpPr>
              <p:nvPr/>
            </p:nvSpPr>
            <p:spPr bwMode="auto">
              <a:xfrm>
                <a:off x="4803776" y="3827463"/>
                <a:ext cx="188913" cy="49212"/>
              </a:xfrm>
              <a:custGeom>
                <a:avLst/>
                <a:gdLst>
                  <a:gd name="T0" fmla="*/ 3 w 27"/>
                  <a:gd name="T1" fmla="*/ 7 h 7"/>
                  <a:gd name="T2" fmla="*/ 24 w 27"/>
                  <a:gd name="T3" fmla="*/ 5 h 7"/>
                  <a:gd name="T4" fmla="*/ 24 w 27"/>
                  <a:gd name="T5" fmla="*/ 0 h 7"/>
                  <a:gd name="T6" fmla="*/ 3 w 27"/>
                  <a:gd name="T7" fmla="*/ 2 h 7"/>
                  <a:gd name="T8" fmla="*/ 3 w 27"/>
                  <a:gd name="T9" fmla="*/ 7 h 7"/>
                </a:gdLst>
                <a:ahLst/>
                <a:cxnLst>
                  <a:cxn ang="0">
                    <a:pos x="T0" y="T1"/>
                  </a:cxn>
                  <a:cxn ang="0">
                    <a:pos x="T2" y="T3"/>
                  </a:cxn>
                  <a:cxn ang="0">
                    <a:pos x="T4" y="T5"/>
                  </a:cxn>
                  <a:cxn ang="0">
                    <a:pos x="T6" y="T7"/>
                  </a:cxn>
                  <a:cxn ang="0">
                    <a:pos x="T8" y="T9"/>
                  </a:cxn>
                </a:cxnLst>
                <a:rect l="0" t="0" r="r" b="b"/>
                <a:pathLst>
                  <a:path w="27" h="7">
                    <a:moveTo>
                      <a:pt x="3" y="7"/>
                    </a:moveTo>
                    <a:cubicBezTo>
                      <a:pt x="10" y="7"/>
                      <a:pt x="17" y="5"/>
                      <a:pt x="24" y="5"/>
                    </a:cubicBezTo>
                    <a:cubicBezTo>
                      <a:pt x="27" y="5"/>
                      <a:pt x="27" y="0"/>
                      <a:pt x="24" y="0"/>
                    </a:cubicBezTo>
                    <a:cubicBezTo>
                      <a:pt x="17" y="0"/>
                      <a:pt x="10" y="2"/>
                      <a:pt x="3" y="2"/>
                    </a:cubicBezTo>
                    <a:cubicBezTo>
                      <a:pt x="0" y="2"/>
                      <a:pt x="0" y="7"/>
                      <a:pt x="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8">
                <a:extLst>
                  <a:ext uri="{FF2B5EF4-FFF2-40B4-BE49-F238E27FC236}">
                    <a16:creationId xmlns="" xmlns:a16="http://schemas.microsoft.com/office/drawing/2014/main" id="{A008D251-E1C9-4DAF-BA86-15FB2BFBD977}"/>
                  </a:ext>
                </a:extLst>
              </p:cNvPr>
              <p:cNvSpPr>
                <a:spLocks/>
              </p:cNvSpPr>
              <p:nvPr/>
            </p:nvSpPr>
            <p:spPr bwMode="auto">
              <a:xfrm>
                <a:off x="4810126" y="3897313"/>
                <a:ext cx="182563" cy="63500"/>
              </a:xfrm>
              <a:custGeom>
                <a:avLst/>
                <a:gdLst>
                  <a:gd name="T0" fmla="*/ 4 w 26"/>
                  <a:gd name="T1" fmla="*/ 9 h 9"/>
                  <a:gd name="T2" fmla="*/ 23 w 26"/>
                  <a:gd name="T3" fmla="*/ 6 h 9"/>
                  <a:gd name="T4" fmla="*/ 22 w 26"/>
                  <a:gd name="T5" fmla="*/ 1 h 9"/>
                  <a:gd name="T6" fmla="*/ 4 w 26"/>
                  <a:gd name="T7" fmla="*/ 3 h 9"/>
                  <a:gd name="T8" fmla="*/ 4 w 26"/>
                  <a:gd name="T9" fmla="*/ 9 h 9"/>
                </a:gdLst>
                <a:ahLst/>
                <a:cxnLst>
                  <a:cxn ang="0">
                    <a:pos x="T0" y="T1"/>
                  </a:cxn>
                  <a:cxn ang="0">
                    <a:pos x="T2" y="T3"/>
                  </a:cxn>
                  <a:cxn ang="0">
                    <a:pos x="T4" y="T5"/>
                  </a:cxn>
                  <a:cxn ang="0">
                    <a:pos x="T6" y="T7"/>
                  </a:cxn>
                  <a:cxn ang="0">
                    <a:pos x="T8" y="T9"/>
                  </a:cxn>
                </a:cxnLst>
                <a:rect l="0" t="0" r="r" b="b"/>
                <a:pathLst>
                  <a:path w="26" h="9">
                    <a:moveTo>
                      <a:pt x="4" y="9"/>
                    </a:moveTo>
                    <a:cubicBezTo>
                      <a:pt x="10" y="9"/>
                      <a:pt x="17" y="8"/>
                      <a:pt x="23" y="6"/>
                    </a:cubicBezTo>
                    <a:cubicBezTo>
                      <a:pt x="26" y="5"/>
                      <a:pt x="25" y="0"/>
                      <a:pt x="22" y="1"/>
                    </a:cubicBezTo>
                    <a:cubicBezTo>
                      <a:pt x="16" y="3"/>
                      <a:pt x="10" y="3"/>
                      <a:pt x="4" y="3"/>
                    </a:cubicBezTo>
                    <a:cubicBezTo>
                      <a:pt x="0" y="3"/>
                      <a:pt x="0" y="9"/>
                      <a:pt x="4"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9">
                <a:extLst>
                  <a:ext uri="{FF2B5EF4-FFF2-40B4-BE49-F238E27FC236}">
                    <a16:creationId xmlns="" xmlns:a16="http://schemas.microsoft.com/office/drawing/2014/main" id="{06E4CF81-778B-4EE5-9AAE-2DB9D8CF6FE2}"/>
                  </a:ext>
                </a:extLst>
              </p:cNvPr>
              <p:cNvSpPr>
                <a:spLocks/>
              </p:cNvSpPr>
              <p:nvPr/>
            </p:nvSpPr>
            <p:spPr bwMode="auto">
              <a:xfrm>
                <a:off x="4810126" y="4010025"/>
                <a:ext cx="188913" cy="49212"/>
              </a:xfrm>
              <a:custGeom>
                <a:avLst/>
                <a:gdLst>
                  <a:gd name="T0" fmla="*/ 4 w 27"/>
                  <a:gd name="T1" fmla="*/ 6 h 7"/>
                  <a:gd name="T2" fmla="*/ 24 w 27"/>
                  <a:gd name="T3" fmla="*/ 5 h 7"/>
                  <a:gd name="T4" fmla="*/ 24 w 27"/>
                  <a:gd name="T5" fmla="*/ 0 h 7"/>
                  <a:gd name="T6" fmla="*/ 3 w 27"/>
                  <a:gd name="T7" fmla="*/ 1 h 7"/>
                  <a:gd name="T8" fmla="*/ 4 w 27"/>
                  <a:gd name="T9" fmla="*/ 6 h 7"/>
                </a:gdLst>
                <a:ahLst/>
                <a:cxnLst>
                  <a:cxn ang="0">
                    <a:pos x="T0" y="T1"/>
                  </a:cxn>
                  <a:cxn ang="0">
                    <a:pos x="T2" y="T3"/>
                  </a:cxn>
                  <a:cxn ang="0">
                    <a:pos x="T4" y="T5"/>
                  </a:cxn>
                  <a:cxn ang="0">
                    <a:pos x="T6" y="T7"/>
                  </a:cxn>
                  <a:cxn ang="0">
                    <a:pos x="T8" y="T9"/>
                  </a:cxn>
                </a:cxnLst>
                <a:rect l="0" t="0" r="r" b="b"/>
                <a:pathLst>
                  <a:path w="27" h="7">
                    <a:moveTo>
                      <a:pt x="4" y="6"/>
                    </a:moveTo>
                    <a:cubicBezTo>
                      <a:pt x="11" y="5"/>
                      <a:pt x="17" y="5"/>
                      <a:pt x="24" y="5"/>
                    </a:cubicBezTo>
                    <a:cubicBezTo>
                      <a:pt x="27" y="5"/>
                      <a:pt x="27" y="0"/>
                      <a:pt x="24" y="0"/>
                    </a:cubicBezTo>
                    <a:cubicBezTo>
                      <a:pt x="17" y="0"/>
                      <a:pt x="10" y="0"/>
                      <a:pt x="3" y="1"/>
                    </a:cubicBezTo>
                    <a:cubicBezTo>
                      <a:pt x="0" y="2"/>
                      <a:pt x="1" y="7"/>
                      <a:pt x="4"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0">
                <a:extLst>
                  <a:ext uri="{FF2B5EF4-FFF2-40B4-BE49-F238E27FC236}">
                    <a16:creationId xmlns="" xmlns:a16="http://schemas.microsoft.com/office/drawing/2014/main" id="{A4198DAE-A5C5-4A9B-BA1C-AFE5A462BA93}"/>
                  </a:ext>
                </a:extLst>
              </p:cNvPr>
              <p:cNvSpPr>
                <a:spLocks/>
              </p:cNvSpPr>
              <p:nvPr/>
            </p:nvSpPr>
            <p:spPr bwMode="auto">
              <a:xfrm>
                <a:off x="4810126" y="4079875"/>
                <a:ext cx="231775" cy="42862"/>
              </a:xfrm>
              <a:custGeom>
                <a:avLst/>
                <a:gdLst>
                  <a:gd name="T0" fmla="*/ 4 w 33"/>
                  <a:gd name="T1" fmla="*/ 6 h 6"/>
                  <a:gd name="T2" fmla="*/ 30 w 33"/>
                  <a:gd name="T3" fmla="*/ 5 h 6"/>
                  <a:gd name="T4" fmla="*/ 30 w 33"/>
                  <a:gd name="T5" fmla="*/ 0 h 6"/>
                  <a:gd name="T6" fmla="*/ 4 w 33"/>
                  <a:gd name="T7" fmla="*/ 1 h 6"/>
                  <a:gd name="T8" fmla="*/ 4 w 33"/>
                  <a:gd name="T9" fmla="*/ 6 h 6"/>
                </a:gdLst>
                <a:ahLst/>
                <a:cxnLst>
                  <a:cxn ang="0">
                    <a:pos x="T0" y="T1"/>
                  </a:cxn>
                  <a:cxn ang="0">
                    <a:pos x="T2" y="T3"/>
                  </a:cxn>
                  <a:cxn ang="0">
                    <a:pos x="T4" y="T5"/>
                  </a:cxn>
                  <a:cxn ang="0">
                    <a:pos x="T6" y="T7"/>
                  </a:cxn>
                  <a:cxn ang="0">
                    <a:pos x="T8" y="T9"/>
                  </a:cxn>
                </a:cxnLst>
                <a:rect l="0" t="0" r="r" b="b"/>
                <a:pathLst>
                  <a:path w="33" h="6">
                    <a:moveTo>
                      <a:pt x="4" y="6"/>
                    </a:moveTo>
                    <a:cubicBezTo>
                      <a:pt x="13" y="6"/>
                      <a:pt x="21" y="6"/>
                      <a:pt x="30" y="5"/>
                    </a:cubicBezTo>
                    <a:cubicBezTo>
                      <a:pt x="33" y="5"/>
                      <a:pt x="33" y="0"/>
                      <a:pt x="30" y="0"/>
                    </a:cubicBezTo>
                    <a:cubicBezTo>
                      <a:pt x="21" y="1"/>
                      <a:pt x="13" y="1"/>
                      <a:pt x="4" y="1"/>
                    </a:cubicBezTo>
                    <a:cubicBezTo>
                      <a:pt x="0" y="1"/>
                      <a:pt x="0" y="6"/>
                      <a:pt x="4"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1">
                <a:extLst>
                  <a:ext uri="{FF2B5EF4-FFF2-40B4-BE49-F238E27FC236}">
                    <a16:creationId xmlns="" xmlns:a16="http://schemas.microsoft.com/office/drawing/2014/main" id="{1529E0E0-C4B6-4AB1-AF04-0FC8BFCFD04E}"/>
                  </a:ext>
                </a:extLst>
              </p:cNvPr>
              <p:cNvSpPr>
                <a:spLocks/>
              </p:cNvSpPr>
              <p:nvPr/>
            </p:nvSpPr>
            <p:spPr bwMode="auto">
              <a:xfrm>
                <a:off x="4838701" y="4129088"/>
                <a:ext cx="209550" cy="55562"/>
              </a:xfrm>
              <a:custGeom>
                <a:avLst/>
                <a:gdLst>
                  <a:gd name="T0" fmla="*/ 3 w 30"/>
                  <a:gd name="T1" fmla="*/ 8 h 8"/>
                  <a:gd name="T2" fmla="*/ 27 w 30"/>
                  <a:gd name="T3" fmla="*/ 6 h 8"/>
                  <a:gd name="T4" fmla="*/ 25 w 30"/>
                  <a:gd name="T5" fmla="*/ 1 h 8"/>
                  <a:gd name="T6" fmla="*/ 3 w 30"/>
                  <a:gd name="T7" fmla="*/ 3 h 8"/>
                  <a:gd name="T8" fmla="*/ 3 w 30"/>
                  <a:gd name="T9" fmla="*/ 8 h 8"/>
                </a:gdLst>
                <a:ahLst/>
                <a:cxnLst>
                  <a:cxn ang="0">
                    <a:pos x="T0" y="T1"/>
                  </a:cxn>
                  <a:cxn ang="0">
                    <a:pos x="T2" y="T3"/>
                  </a:cxn>
                  <a:cxn ang="0">
                    <a:pos x="T4" y="T5"/>
                  </a:cxn>
                  <a:cxn ang="0">
                    <a:pos x="T6" y="T7"/>
                  </a:cxn>
                  <a:cxn ang="0">
                    <a:pos x="T8" y="T9"/>
                  </a:cxn>
                </a:cxnLst>
                <a:rect l="0" t="0" r="r" b="b"/>
                <a:pathLst>
                  <a:path w="30" h="8">
                    <a:moveTo>
                      <a:pt x="3" y="8"/>
                    </a:moveTo>
                    <a:cubicBezTo>
                      <a:pt x="11" y="8"/>
                      <a:pt x="19" y="7"/>
                      <a:pt x="27" y="6"/>
                    </a:cubicBezTo>
                    <a:cubicBezTo>
                      <a:pt x="30" y="5"/>
                      <a:pt x="29" y="0"/>
                      <a:pt x="25" y="1"/>
                    </a:cubicBezTo>
                    <a:cubicBezTo>
                      <a:pt x="18" y="2"/>
                      <a:pt x="11" y="3"/>
                      <a:pt x="3" y="3"/>
                    </a:cubicBezTo>
                    <a:cubicBezTo>
                      <a:pt x="0" y="3"/>
                      <a:pt x="0" y="8"/>
                      <a:pt x="3"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2">
                <a:extLst>
                  <a:ext uri="{FF2B5EF4-FFF2-40B4-BE49-F238E27FC236}">
                    <a16:creationId xmlns="" xmlns:a16="http://schemas.microsoft.com/office/drawing/2014/main" id="{88DDC4F7-68D9-4D28-9C13-EAA8F0255FAD}"/>
                  </a:ext>
                </a:extLst>
              </p:cNvPr>
              <p:cNvSpPr>
                <a:spLocks/>
              </p:cNvSpPr>
              <p:nvPr/>
            </p:nvSpPr>
            <p:spPr bwMode="auto">
              <a:xfrm>
                <a:off x="4824413" y="4164013"/>
                <a:ext cx="223838" cy="55562"/>
              </a:xfrm>
              <a:custGeom>
                <a:avLst/>
                <a:gdLst>
                  <a:gd name="T0" fmla="*/ 3 w 32"/>
                  <a:gd name="T1" fmla="*/ 8 h 8"/>
                  <a:gd name="T2" fmla="*/ 29 w 32"/>
                  <a:gd name="T3" fmla="*/ 6 h 8"/>
                  <a:gd name="T4" fmla="*/ 27 w 32"/>
                  <a:gd name="T5" fmla="*/ 1 h 8"/>
                  <a:gd name="T6" fmla="*/ 3 w 32"/>
                  <a:gd name="T7" fmla="*/ 3 h 8"/>
                  <a:gd name="T8" fmla="*/ 3 w 32"/>
                  <a:gd name="T9" fmla="*/ 8 h 8"/>
                </a:gdLst>
                <a:ahLst/>
                <a:cxnLst>
                  <a:cxn ang="0">
                    <a:pos x="T0" y="T1"/>
                  </a:cxn>
                  <a:cxn ang="0">
                    <a:pos x="T2" y="T3"/>
                  </a:cxn>
                  <a:cxn ang="0">
                    <a:pos x="T4" y="T5"/>
                  </a:cxn>
                  <a:cxn ang="0">
                    <a:pos x="T6" y="T7"/>
                  </a:cxn>
                  <a:cxn ang="0">
                    <a:pos x="T8" y="T9"/>
                  </a:cxn>
                </a:cxnLst>
                <a:rect l="0" t="0" r="r" b="b"/>
                <a:pathLst>
                  <a:path w="32" h="8">
                    <a:moveTo>
                      <a:pt x="3" y="8"/>
                    </a:moveTo>
                    <a:cubicBezTo>
                      <a:pt x="12" y="8"/>
                      <a:pt x="20" y="7"/>
                      <a:pt x="29" y="6"/>
                    </a:cubicBezTo>
                    <a:cubicBezTo>
                      <a:pt x="32" y="5"/>
                      <a:pt x="31" y="0"/>
                      <a:pt x="27" y="1"/>
                    </a:cubicBezTo>
                    <a:cubicBezTo>
                      <a:pt x="19" y="2"/>
                      <a:pt x="11" y="3"/>
                      <a:pt x="3" y="3"/>
                    </a:cubicBezTo>
                    <a:cubicBezTo>
                      <a:pt x="0" y="3"/>
                      <a:pt x="0" y="8"/>
                      <a:pt x="3"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3">
                <a:extLst>
                  <a:ext uri="{FF2B5EF4-FFF2-40B4-BE49-F238E27FC236}">
                    <a16:creationId xmlns="" xmlns:a16="http://schemas.microsoft.com/office/drawing/2014/main" id="{69142A0E-54DB-43D8-9F53-CC2973D74721}"/>
                  </a:ext>
                </a:extLst>
              </p:cNvPr>
              <p:cNvSpPr>
                <a:spLocks/>
              </p:cNvSpPr>
              <p:nvPr/>
            </p:nvSpPr>
            <p:spPr bwMode="auto">
              <a:xfrm>
                <a:off x="4838701" y="4219575"/>
                <a:ext cx="180975" cy="49212"/>
              </a:xfrm>
              <a:custGeom>
                <a:avLst/>
                <a:gdLst>
                  <a:gd name="T0" fmla="*/ 4 w 26"/>
                  <a:gd name="T1" fmla="*/ 6 h 7"/>
                  <a:gd name="T2" fmla="*/ 22 w 26"/>
                  <a:gd name="T3" fmla="*/ 5 h 7"/>
                  <a:gd name="T4" fmla="*/ 22 w 26"/>
                  <a:gd name="T5" fmla="*/ 0 h 7"/>
                  <a:gd name="T6" fmla="*/ 3 w 26"/>
                  <a:gd name="T7" fmla="*/ 2 h 7"/>
                  <a:gd name="T8" fmla="*/ 4 w 26"/>
                  <a:gd name="T9" fmla="*/ 6 h 7"/>
                </a:gdLst>
                <a:ahLst/>
                <a:cxnLst>
                  <a:cxn ang="0">
                    <a:pos x="T0" y="T1"/>
                  </a:cxn>
                  <a:cxn ang="0">
                    <a:pos x="T2" y="T3"/>
                  </a:cxn>
                  <a:cxn ang="0">
                    <a:pos x="T4" y="T5"/>
                  </a:cxn>
                  <a:cxn ang="0">
                    <a:pos x="T6" y="T7"/>
                  </a:cxn>
                  <a:cxn ang="0">
                    <a:pos x="T8" y="T9"/>
                  </a:cxn>
                </a:cxnLst>
                <a:rect l="0" t="0" r="r" b="b"/>
                <a:pathLst>
                  <a:path w="26" h="7">
                    <a:moveTo>
                      <a:pt x="4" y="6"/>
                    </a:moveTo>
                    <a:cubicBezTo>
                      <a:pt x="10" y="5"/>
                      <a:pt x="16" y="5"/>
                      <a:pt x="22" y="5"/>
                    </a:cubicBezTo>
                    <a:cubicBezTo>
                      <a:pt x="26" y="5"/>
                      <a:pt x="26" y="0"/>
                      <a:pt x="22" y="0"/>
                    </a:cubicBezTo>
                    <a:cubicBezTo>
                      <a:pt x="16" y="0"/>
                      <a:pt x="9" y="0"/>
                      <a:pt x="3" y="2"/>
                    </a:cubicBezTo>
                    <a:cubicBezTo>
                      <a:pt x="0" y="2"/>
                      <a:pt x="1" y="7"/>
                      <a:pt x="4"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4">
                <a:extLst>
                  <a:ext uri="{FF2B5EF4-FFF2-40B4-BE49-F238E27FC236}">
                    <a16:creationId xmlns="" xmlns:a16="http://schemas.microsoft.com/office/drawing/2014/main" id="{BF8B8B8A-A4D6-422F-8541-C50C46F9C383}"/>
                  </a:ext>
                </a:extLst>
              </p:cNvPr>
              <p:cNvSpPr>
                <a:spLocks/>
              </p:cNvSpPr>
              <p:nvPr/>
            </p:nvSpPr>
            <p:spPr bwMode="auto">
              <a:xfrm>
                <a:off x="4845051" y="4254500"/>
                <a:ext cx="196850" cy="49212"/>
              </a:xfrm>
              <a:custGeom>
                <a:avLst/>
                <a:gdLst>
                  <a:gd name="T0" fmla="*/ 4 w 28"/>
                  <a:gd name="T1" fmla="*/ 7 h 7"/>
                  <a:gd name="T2" fmla="*/ 25 w 28"/>
                  <a:gd name="T3" fmla="*/ 5 h 7"/>
                  <a:gd name="T4" fmla="*/ 25 w 28"/>
                  <a:gd name="T5" fmla="*/ 0 h 7"/>
                  <a:gd name="T6" fmla="*/ 3 w 28"/>
                  <a:gd name="T7" fmla="*/ 2 h 7"/>
                  <a:gd name="T8" fmla="*/ 4 w 28"/>
                  <a:gd name="T9" fmla="*/ 7 h 7"/>
                </a:gdLst>
                <a:ahLst/>
                <a:cxnLst>
                  <a:cxn ang="0">
                    <a:pos x="T0" y="T1"/>
                  </a:cxn>
                  <a:cxn ang="0">
                    <a:pos x="T2" y="T3"/>
                  </a:cxn>
                  <a:cxn ang="0">
                    <a:pos x="T4" y="T5"/>
                  </a:cxn>
                  <a:cxn ang="0">
                    <a:pos x="T6" y="T7"/>
                  </a:cxn>
                  <a:cxn ang="0">
                    <a:pos x="T8" y="T9"/>
                  </a:cxn>
                </a:cxnLst>
                <a:rect l="0" t="0" r="r" b="b"/>
                <a:pathLst>
                  <a:path w="28" h="7">
                    <a:moveTo>
                      <a:pt x="4" y="7"/>
                    </a:moveTo>
                    <a:cubicBezTo>
                      <a:pt x="11" y="5"/>
                      <a:pt x="18" y="5"/>
                      <a:pt x="25" y="5"/>
                    </a:cubicBezTo>
                    <a:cubicBezTo>
                      <a:pt x="28" y="5"/>
                      <a:pt x="28" y="0"/>
                      <a:pt x="25" y="0"/>
                    </a:cubicBezTo>
                    <a:cubicBezTo>
                      <a:pt x="18" y="0"/>
                      <a:pt x="10" y="0"/>
                      <a:pt x="3" y="2"/>
                    </a:cubicBezTo>
                    <a:cubicBezTo>
                      <a:pt x="0" y="2"/>
                      <a:pt x="1" y="7"/>
                      <a:pt x="4"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65">
                <a:extLst>
                  <a:ext uri="{FF2B5EF4-FFF2-40B4-BE49-F238E27FC236}">
                    <a16:creationId xmlns="" xmlns:a16="http://schemas.microsoft.com/office/drawing/2014/main" id="{2BD3FEF6-BD09-464D-9E4A-C43BD1E7C9A8}"/>
                  </a:ext>
                </a:extLst>
              </p:cNvPr>
              <p:cNvSpPr>
                <a:spLocks/>
              </p:cNvSpPr>
              <p:nvPr/>
            </p:nvSpPr>
            <p:spPr bwMode="auto">
              <a:xfrm>
                <a:off x="4859338" y="4303713"/>
                <a:ext cx="168275" cy="49212"/>
              </a:xfrm>
              <a:custGeom>
                <a:avLst/>
                <a:gdLst>
                  <a:gd name="T0" fmla="*/ 5 w 24"/>
                  <a:gd name="T1" fmla="*/ 6 h 7"/>
                  <a:gd name="T2" fmla="*/ 21 w 24"/>
                  <a:gd name="T3" fmla="*/ 5 h 7"/>
                  <a:gd name="T4" fmla="*/ 21 w 24"/>
                  <a:gd name="T5" fmla="*/ 0 h 7"/>
                  <a:gd name="T6" fmla="*/ 4 w 24"/>
                  <a:gd name="T7" fmla="*/ 1 h 7"/>
                  <a:gd name="T8" fmla="*/ 5 w 24"/>
                  <a:gd name="T9" fmla="*/ 6 h 7"/>
                </a:gdLst>
                <a:ahLst/>
                <a:cxnLst>
                  <a:cxn ang="0">
                    <a:pos x="T0" y="T1"/>
                  </a:cxn>
                  <a:cxn ang="0">
                    <a:pos x="T2" y="T3"/>
                  </a:cxn>
                  <a:cxn ang="0">
                    <a:pos x="T4" y="T5"/>
                  </a:cxn>
                  <a:cxn ang="0">
                    <a:pos x="T6" y="T7"/>
                  </a:cxn>
                  <a:cxn ang="0">
                    <a:pos x="T8" y="T9"/>
                  </a:cxn>
                </a:cxnLst>
                <a:rect l="0" t="0" r="r" b="b"/>
                <a:pathLst>
                  <a:path w="24" h="7">
                    <a:moveTo>
                      <a:pt x="5" y="6"/>
                    </a:moveTo>
                    <a:cubicBezTo>
                      <a:pt x="10" y="5"/>
                      <a:pt x="15" y="5"/>
                      <a:pt x="21" y="5"/>
                    </a:cubicBezTo>
                    <a:cubicBezTo>
                      <a:pt x="24" y="5"/>
                      <a:pt x="24" y="0"/>
                      <a:pt x="21" y="0"/>
                    </a:cubicBezTo>
                    <a:cubicBezTo>
                      <a:pt x="15" y="0"/>
                      <a:pt x="9" y="0"/>
                      <a:pt x="4" y="1"/>
                    </a:cubicBezTo>
                    <a:cubicBezTo>
                      <a:pt x="0" y="2"/>
                      <a:pt x="2" y="7"/>
                      <a:pt x="5"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66">
                <a:extLst>
                  <a:ext uri="{FF2B5EF4-FFF2-40B4-BE49-F238E27FC236}">
                    <a16:creationId xmlns="" xmlns:a16="http://schemas.microsoft.com/office/drawing/2014/main" id="{E612D8B2-A4CB-49DC-98A0-AC802CCAEA54}"/>
                  </a:ext>
                </a:extLst>
              </p:cNvPr>
              <p:cNvSpPr>
                <a:spLocks/>
              </p:cNvSpPr>
              <p:nvPr/>
            </p:nvSpPr>
            <p:spPr bwMode="auto">
              <a:xfrm>
                <a:off x="4867276" y="4325938"/>
                <a:ext cx="152400" cy="49212"/>
              </a:xfrm>
              <a:custGeom>
                <a:avLst/>
                <a:gdLst>
                  <a:gd name="T0" fmla="*/ 3 w 22"/>
                  <a:gd name="T1" fmla="*/ 7 h 7"/>
                  <a:gd name="T2" fmla="*/ 19 w 22"/>
                  <a:gd name="T3" fmla="*/ 5 h 7"/>
                  <a:gd name="T4" fmla="*/ 18 w 22"/>
                  <a:gd name="T5" fmla="*/ 0 h 7"/>
                  <a:gd name="T6" fmla="*/ 3 w 22"/>
                  <a:gd name="T7" fmla="*/ 2 h 7"/>
                  <a:gd name="T8" fmla="*/ 3 w 22"/>
                  <a:gd name="T9" fmla="*/ 7 h 7"/>
                </a:gdLst>
                <a:ahLst/>
                <a:cxnLst>
                  <a:cxn ang="0">
                    <a:pos x="T0" y="T1"/>
                  </a:cxn>
                  <a:cxn ang="0">
                    <a:pos x="T2" y="T3"/>
                  </a:cxn>
                  <a:cxn ang="0">
                    <a:pos x="T4" y="T5"/>
                  </a:cxn>
                  <a:cxn ang="0">
                    <a:pos x="T6" y="T7"/>
                  </a:cxn>
                  <a:cxn ang="0">
                    <a:pos x="T8" y="T9"/>
                  </a:cxn>
                </a:cxnLst>
                <a:rect l="0" t="0" r="r" b="b"/>
                <a:pathLst>
                  <a:path w="22" h="7">
                    <a:moveTo>
                      <a:pt x="3" y="7"/>
                    </a:moveTo>
                    <a:cubicBezTo>
                      <a:pt x="9" y="7"/>
                      <a:pt x="14" y="7"/>
                      <a:pt x="19" y="5"/>
                    </a:cubicBezTo>
                    <a:cubicBezTo>
                      <a:pt x="22" y="5"/>
                      <a:pt x="21" y="0"/>
                      <a:pt x="18" y="0"/>
                    </a:cubicBezTo>
                    <a:cubicBezTo>
                      <a:pt x="13" y="2"/>
                      <a:pt x="8" y="2"/>
                      <a:pt x="3" y="2"/>
                    </a:cubicBezTo>
                    <a:cubicBezTo>
                      <a:pt x="0" y="2"/>
                      <a:pt x="0" y="7"/>
                      <a:pt x="3"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67">
                <a:extLst>
                  <a:ext uri="{FF2B5EF4-FFF2-40B4-BE49-F238E27FC236}">
                    <a16:creationId xmlns="" xmlns:a16="http://schemas.microsoft.com/office/drawing/2014/main" id="{12B37860-DF25-4C72-BE38-9C66F749074D}"/>
                  </a:ext>
                </a:extLst>
              </p:cNvPr>
              <p:cNvSpPr>
                <a:spLocks/>
              </p:cNvSpPr>
              <p:nvPr/>
            </p:nvSpPr>
            <p:spPr bwMode="auto">
              <a:xfrm>
                <a:off x="4824413" y="4367213"/>
                <a:ext cx="223838" cy="49212"/>
              </a:xfrm>
              <a:custGeom>
                <a:avLst/>
                <a:gdLst>
                  <a:gd name="T0" fmla="*/ 3 w 32"/>
                  <a:gd name="T1" fmla="*/ 6 h 7"/>
                  <a:gd name="T2" fmla="*/ 29 w 32"/>
                  <a:gd name="T3" fmla="*/ 6 h 7"/>
                  <a:gd name="T4" fmla="*/ 27 w 32"/>
                  <a:gd name="T5" fmla="*/ 1 h 7"/>
                  <a:gd name="T6" fmla="*/ 3 w 32"/>
                  <a:gd name="T7" fmla="*/ 1 h 7"/>
                  <a:gd name="T8" fmla="*/ 3 w 32"/>
                  <a:gd name="T9" fmla="*/ 6 h 7"/>
                </a:gdLst>
                <a:ahLst/>
                <a:cxnLst>
                  <a:cxn ang="0">
                    <a:pos x="T0" y="T1"/>
                  </a:cxn>
                  <a:cxn ang="0">
                    <a:pos x="T2" y="T3"/>
                  </a:cxn>
                  <a:cxn ang="0">
                    <a:pos x="T4" y="T5"/>
                  </a:cxn>
                  <a:cxn ang="0">
                    <a:pos x="T6" y="T7"/>
                  </a:cxn>
                  <a:cxn ang="0">
                    <a:pos x="T8" y="T9"/>
                  </a:cxn>
                </a:cxnLst>
                <a:rect l="0" t="0" r="r" b="b"/>
                <a:pathLst>
                  <a:path w="32" h="7">
                    <a:moveTo>
                      <a:pt x="3" y="6"/>
                    </a:moveTo>
                    <a:cubicBezTo>
                      <a:pt x="12" y="6"/>
                      <a:pt x="20" y="7"/>
                      <a:pt x="29" y="6"/>
                    </a:cubicBezTo>
                    <a:cubicBezTo>
                      <a:pt x="32" y="5"/>
                      <a:pt x="31" y="0"/>
                      <a:pt x="27" y="1"/>
                    </a:cubicBezTo>
                    <a:cubicBezTo>
                      <a:pt x="19" y="2"/>
                      <a:pt x="11" y="1"/>
                      <a:pt x="3" y="1"/>
                    </a:cubicBezTo>
                    <a:cubicBezTo>
                      <a:pt x="0" y="1"/>
                      <a:pt x="0" y="6"/>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68">
                <a:extLst>
                  <a:ext uri="{FF2B5EF4-FFF2-40B4-BE49-F238E27FC236}">
                    <a16:creationId xmlns="" xmlns:a16="http://schemas.microsoft.com/office/drawing/2014/main" id="{D3911454-F193-4D89-AE25-621687FFBA5B}"/>
                  </a:ext>
                </a:extLst>
              </p:cNvPr>
              <p:cNvSpPr>
                <a:spLocks/>
              </p:cNvSpPr>
              <p:nvPr/>
            </p:nvSpPr>
            <p:spPr bwMode="auto">
              <a:xfrm>
                <a:off x="4824413" y="4402138"/>
                <a:ext cx="182563" cy="57150"/>
              </a:xfrm>
              <a:custGeom>
                <a:avLst/>
                <a:gdLst>
                  <a:gd name="T0" fmla="*/ 3 w 26"/>
                  <a:gd name="T1" fmla="*/ 8 h 8"/>
                  <a:gd name="T2" fmla="*/ 23 w 26"/>
                  <a:gd name="T3" fmla="*/ 6 h 8"/>
                  <a:gd name="T4" fmla="*/ 21 w 26"/>
                  <a:gd name="T5" fmla="*/ 1 h 8"/>
                  <a:gd name="T6" fmla="*/ 3 w 26"/>
                  <a:gd name="T7" fmla="*/ 3 h 8"/>
                  <a:gd name="T8" fmla="*/ 3 w 26"/>
                  <a:gd name="T9" fmla="*/ 8 h 8"/>
                </a:gdLst>
                <a:ahLst/>
                <a:cxnLst>
                  <a:cxn ang="0">
                    <a:pos x="T0" y="T1"/>
                  </a:cxn>
                  <a:cxn ang="0">
                    <a:pos x="T2" y="T3"/>
                  </a:cxn>
                  <a:cxn ang="0">
                    <a:pos x="T4" y="T5"/>
                  </a:cxn>
                  <a:cxn ang="0">
                    <a:pos x="T6" y="T7"/>
                  </a:cxn>
                  <a:cxn ang="0">
                    <a:pos x="T8" y="T9"/>
                  </a:cxn>
                </a:cxnLst>
                <a:rect l="0" t="0" r="r" b="b"/>
                <a:pathLst>
                  <a:path w="26" h="8">
                    <a:moveTo>
                      <a:pt x="3" y="8"/>
                    </a:moveTo>
                    <a:cubicBezTo>
                      <a:pt x="10" y="8"/>
                      <a:pt x="16" y="7"/>
                      <a:pt x="23" y="6"/>
                    </a:cubicBezTo>
                    <a:cubicBezTo>
                      <a:pt x="26" y="5"/>
                      <a:pt x="24" y="0"/>
                      <a:pt x="21" y="1"/>
                    </a:cubicBezTo>
                    <a:cubicBezTo>
                      <a:pt x="15" y="2"/>
                      <a:pt x="9" y="3"/>
                      <a:pt x="3" y="3"/>
                    </a:cubicBezTo>
                    <a:cubicBezTo>
                      <a:pt x="0" y="3"/>
                      <a:pt x="0" y="8"/>
                      <a:pt x="3"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69">
                <a:extLst>
                  <a:ext uri="{FF2B5EF4-FFF2-40B4-BE49-F238E27FC236}">
                    <a16:creationId xmlns="" xmlns:a16="http://schemas.microsoft.com/office/drawing/2014/main" id="{8D96CFDB-1928-43F2-A67E-050BCFF97071}"/>
                  </a:ext>
                </a:extLst>
              </p:cNvPr>
              <p:cNvSpPr>
                <a:spLocks/>
              </p:cNvSpPr>
              <p:nvPr/>
            </p:nvSpPr>
            <p:spPr bwMode="auto">
              <a:xfrm>
                <a:off x="4838701" y="4451350"/>
                <a:ext cx="188913" cy="57150"/>
              </a:xfrm>
              <a:custGeom>
                <a:avLst/>
                <a:gdLst>
                  <a:gd name="T0" fmla="*/ 3 w 27"/>
                  <a:gd name="T1" fmla="*/ 6 h 8"/>
                  <a:gd name="T2" fmla="*/ 24 w 27"/>
                  <a:gd name="T3" fmla="*/ 8 h 8"/>
                  <a:gd name="T4" fmla="*/ 24 w 27"/>
                  <a:gd name="T5" fmla="*/ 3 h 8"/>
                  <a:gd name="T6" fmla="*/ 4 w 27"/>
                  <a:gd name="T7" fmla="*/ 1 h 8"/>
                  <a:gd name="T8" fmla="*/ 3 w 27"/>
                  <a:gd name="T9" fmla="*/ 6 h 8"/>
                </a:gdLst>
                <a:ahLst/>
                <a:cxnLst>
                  <a:cxn ang="0">
                    <a:pos x="T0" y="T1"/>
                  </a:cxn>
                  <a:cxn ang="0">
                    <a:pos x="T2" y="T3"/>
                  </a:cxn>
                  <a:cxn ang="0">
                    <a:pos x="T4" y="T5"/>
                  </a:cxn>
                  <a:cxn ang="0">
                    <a:pos x="T6" y="T7"/>
                  </a:cxn>
                  <a:cxn ang="0">
                    <a:pos x="T8" y="T9"/>
                  </a:cxn>
                </a:cxnLst>
                <a:rect l="0" t="0" r="r" b="b"/>
                <a:pathLst>
                  <a:path w="27" h="8">
                    <a:moveTo>
                      <a:pt x="3" y="6"/>
                    </a:moveTo>
                    <a:cubicBezTo>
                      <a:pt x="9" y="8"/>
                      <a:pt x="17" y="8"/>
                      <a:pt x="24" y="8"/>
                    </a:cubicBezTo>
                    <a:cubicBezTo>
                      <a:pt x="27" y="8"/>
                      <a:pt x="27" y="3"/>
                      <a:pt x="24" y="3"/>
                    </a:cubicBezTo>
                    <a:cubicBezTo>
                      <a:pt x="17" y="3"/>
                      <a:pt x="10" y="3"/>
                      <a:pt x="4" y="1"/>
                    </a:cubicBezTo>
                    <a:cubicBezTo>
                      <a:pt x="1" y="0"/>
                      <a:pt x="0" y="5"/>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0">
                <a:extLst>
                  <a:ext uri="{FF2B5EF4-FFF2-40B4-BE49-F238E27FC236}">
                    <a16:creationId xmlns="" xmlns:a16="http://schemas.microsoft.com/office/drawing/2014/main" id="{4581D67C-A88B-453A-A703-4E8659AACD3C}"/>
                  </a:ext>
                </a:extLst>
              </p:cNvPr>
              <p:cNvSpPr>
                <a:spLocks/>
              </p:cNvSpPr>
              <p:nvPr/>
            </p:nvSpPr>
            <p:spPr bwMode="auto">
              <a:xfrm>
                <a:off x="4824413" y="4514850"/>
                <a:ext cx="209550" cy="34925"/>
              </a:xfrm>
              <a:custGeom>
                <a:avLst/>
                <a:gdLst>
                  <a:gd name="T0" fmla="*/ 3 w 30"/>
                  <a:gd name="T1" fmla="*/ 5 h 5"/>
                  <a:gd name="T2" fmla="*/ 27 w 30"/>
                  <a:gd name="T3" fmla="*/ 5 h 5"/>
                  <a:gd name="T4" fmla="*/ 27 w 30"/>
                  <a:gd name="T5" fmla="*/ 0 h 5"/>
                  <a:gd name="T6" fmla="*/ 3 w 30"/>
                  <a:gd name="T7" fmla="*/ 0 h 5"/>
                  <a:gd name="T8" fmla="*/ 3 w 30"/>
                  <a:gd name="T9" fmla="*/ 5 h 5"/>
                </a:gdLst>
                <a:ahLst/>
                <a:cxnLst>
                  <a:cxn ang="0">
                    <a:pos x="T0" y="T1"/>
                  </a:cxn>
                  <a:cxn ang="0">
                    <a:pos x="T2" y="T3"/>
                  </a:cxn>
                  <a:cxn ang="0">
                    <a:pos x="T4" y="T5"/>
                  </a:cxn>
                  <a:cxn ang="0">
                    <a:pos x="T6" y="T7"/>
                  </a:cxn>
                  <a:cxn ang="0">
                    <a:pos x="T8" y="T9"/>
                  </a:cxn>
                </a:cxnLst>
                <a:rect l="0" t="0" r="r" b="b"/>
                <a:pathLst>
                  <a:path w="30" h="5">
                    <a:moveTo>
                      <a:pt x="3" y="5"/>
                    </a:moveTo>
                    <a:cubicBezTo>
                      <a:pt x="11" y="5"/>
                      <a:pt x="19" y="5"/>
                      <a:pt x="27" y="5"/>
                    </a:cubicBezTo>
                    <a:cubicBezTo>
                      <a:pt x="30" y="5"/>
                      <a:pt x="30" y="0"/>
                      <a:pt x="27" y="0"/>
                    </a:cubicBezTo>
                    <a:cubicBezTo>
                      <a:pt x="19" y="0"/>
                      <a:pt x="11" y="0"/>
                      <a:pt x="3" y="0"/>
                    </a:cubicBezTo>
                    <a:cubicBezTo>
                      <a:pt x="0" y="0"/>
                      <a:pt x="0" y="5"/>
                      <a:pt x="3"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71">
                <a:extLst>
                  <a:ext uri="{FF2B5EF4-FFF2-40B4-BE49-F238E27FC236}">
                    <a16:creationId xmlns="" xmlns:a16="http://schemas.microsoft.com/office/drawing/2014/main" id="{320D724E-4B17-4813-8D94-21B8C198378E}"/>
                  </a:ext>
                </a:extLst>
              </p:cNvPr>
              <p:cNvSpPr>
                <a:spLocks/>
              </p:cNvSpPr>
              <p:nvPr/>
            </p:nvSpPr>
            <p:spPr bwMode="auto">
              <a:xfrm>
                <a:off x="4838701" y="4578350"/>
                <a:ext cx="180975" cy="34925"/>
              </a:xfrm>
              <a:custGeom>
                <a:avLst/>
                <a:gdLst>
                  <a:gd name="T0" fmla="*/ 3 w 26"/>
                  <a:gd name="T1" fmla="*/ 5 h 5"/>
                  <a:gd name="T2" fmla="*/ 22 w 26"/>
                  <a:gd name="T3" fmla="*/ 5 h 5"/>
                  <a:gd name="T4" fmla="*/ 22 w 26"/>
                  <a:gd name="T5" fmla="*/ 0 h 5"/>
                  <a:gd name="T6" fmla="*/ 3 w 26"/>
                  <a:gd name="T7" fmla="*/ 0 h 5"/>
                  <a:gd name="T8" fmla="*/ 3 w 26"/>
                  <a:gd name="T9" fmla="*/ 5 h 5"/>
                </a:gdLst>
                <a:ahLst/>
                <a:cxnLst>
                  <a:cxn ang="0">
                    <a:pos x="T0" y="T1"/>
                  </a:cxn>
                  <a:cxn ang="0">
                    <a:pos x="T2" y="T3"/>
                  </a:cxn>
                  <a:cxn ang="0">
                    <a:pos x="T4" y="T5"/>
                  </a:cxn>
                  <a:cxn ang="0">
                    <a:pos x="T6" y="T7"/>
                  </a:cxn>
                  <a:cxn ang="0">
                    <a:pos x="T8" y="T9"/>
                  </a:cxn>
                </a:cxnLst>
                <a:rect l="0" t="0" r="r" b="b"/>
                <a:pathLst>
                  <a:path w="26" h="5">
                    <a:moveTo>
                      <a:pt x="3" y="5"/>
                    </a:moveTo>
                    <a:cubicBezTo>
                      <a:pt x="10" y="5"/>
                      <a:pt x="16" y="5"/>
                      <a:pt x="22" y="5"/>
                    </a:cubicBezTo>
                    <a:cubicBezTo>
                      <a:pt x="26" y="5"/>
                      <a:pt x="26" y="0"/>
                      <a:pt x="22" y="0"/>
                    </a:cubicBezTo>
                    <a:cubicBezTo>
                      <a:pt x="16" y="0"/>
                      <a:pt x="10" y="0"/>
                      <a:pt x="3" y="0"/>
                    </a:cubicBezTo>
                    <a:cubicBezTo>
                      <a:pt x="0" y="0"/>
                      <a:pt x="0" y="5"/>
                      <a:pt x="3"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2">
                <a:extLst>
                  <a:ext uri="{FF2B5EF4-FFF2-40B4-BE49-F238E27FC236}">
                    <a16:creationId xmlns="" xmlns:a16="http://schemas.microsoft.com/office/drawing/2014/main" id="{9F7D97F7-4DA7-4A38-9C9F-813AB0D7F628}"/>
                  </a:ext>
                </a:extLst>
              </p:cNvPr>
              <p:cNvSpPr>
                <a:spLocks/>
              </p:cNvSpPr>
              <p:nvPr/>
            </p:nvSpPr>
            <p:spPr bwMode="auto">
              <a:xfrm>
                <a:off x="4838701" y="4613275"/>
                <a:ext cx="215900" cy="55562"/>
              </a:xfrm>
              <a:custGeom>
                <a:avLst/>
                <a:gdLst>
                  <a:gd name="T0" fmla="*/ 4 w 31"/>
                  <a:gd name="T1" fmla="*/ 7 h 8"/>
                  <a:gd name="T2" fmla="*/ 28 w 31"/>
                  <a:gd name="T3" fmla="*/ 6 h 8"/>
                  <a:gd name="T4" fmla="*/ 28 w 31"/>
                  <a:gd name="T5" fmla="*/ 1 h 8"/>
                  <a:gd name="T6" fmla="*/ 3 w 31"/>
                  <a:gd name="T7" fmla="*/ 2 h 8"/>
                  <a:gd name="T8" fmla="*/ 4 w 31"/>
                  <a:gd name="T9" fmla="*/ 7 h 8"/>
                </a:gdLst>
                <a:ahLst/>
                <a:cxnLst>
                  <a:cxn ang="0">
                    <a:pos x="T0" y="T1"/>
                  </a:cxn>
                  <a:cxn ang="0">
                    <a:pos x="T2" y="T3"/>
                  </a:cxn>
                  <a:cxn ang="0">
                    <a:pos x="T4" y="T5"/>
                  </a:cxn>
                  <a:cxn ang="0">
                    <a:pos x="T6" y="T7"/>
                  </a:cxn>
                  <a:cxn ang="0">
                    <a:pos x="T8" y="T9"/>
                  </a:cxn>
                </a:cxnLst>
                <a:rect l="0" t="0" r="r" b="b"/>
                <a:pathLst>
                  <a:path w="31" h="8">
                    <a:moveTo>
                      <a:pt x="4" y="7"/>
                    </a:moveTo>
                    <a:cubicBezTo>
                      <a:pt x="12" y="5"/>
                      <a:pt x="20" y="6"/>
                      <a:pt x="28" y="6"/>
                    </a:cubicBezTo>
                    <a:cubicBezTo>
                      <a:pt x="31" y="6"/>
                      <a:pt x="31" y="1"/>
                      <a:pt x="28" y="1"/>
                    </a:cubicBezTo>
                    <a:cubicBezTo>
                      <a:pt x="19" y="1"/>
                      <a:pt x="11" y="0"/>
                      <a:pt x="3" y="2"/>
                    </a:cubicBezTo>
                    <a:cubicBezTo>
                      <a:pt x="0" y="3"/>
                      <a:pt x="1" y="8"/>
                      <a:pt x="4"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92" name="组合 91">
            <a:extLst>
              <a:ext uri="{FF2B5EF4-FFF2-40B4-BE49-F238E27FC236}">
                <a16:creationId xmlns="" xmlns:a16="http://schemas.microsoft.com/office/drawing/2014/main" id="{F0D54A01-8B95-4B20-8E02-0FB89086EB84}"/>
              </a:ext>
            </a:extLst>
          </p:cNvPr>
          <p:cNvGrpSpPr/>
          <p:nvPr/>
        </p:nvGrpSpPr>
        <p:grpSpPr>
          <a:xfrm>
            <a:off x="2618612" y="2411095"/>
            <a:ext cx="573087" cy="385763"/>
            <a:chOff x="3378201" y="2746375"/>
            <a:chExt cx="573087" cy="385763"/>
          </a:xfrm>
        </p:grpSpPr>
        <p:sp>
          <p:nvSpPr>
            <p:cNvPr id="85" name="Freeform 73">
              <a:extLst>
                <a:ext uri="{FF2B5EF4-FFF2-40B4-BE49-F238E27FC236}">
                  <a16:creationId xmlns="" xmlns:a16="http://schemas.microsoft.com/office/drawing/2014/main" id="{1067B123-47F0-40CA-B641-0D978823D645}"/>
                </a:ext>
              </a:extLst>
            </p:cNvPr>
            <p:cNvSpPr>
              <a:spLocks/>
            </p:cNvSpPr>
            <p:nvPr/>
          </p:nvSpPr>
          <p:spPr bwMode="auto">
            <a:xfrm>
              <a:off x="3378201" y="2746375"/>
              <a:ext cx="168275" cy="379412"/>
            </a:xfrm>
            <a:custGeom>
              <a:avLst/>
              <a:gdLst>
                <a:gd name="T0" fmla="*/ 23 w 24"/>
                <a:gd name="T1" fmla="*/ 25 h 54"/>
                <a:gd name="T2" fmla="*/ 17 w 24"/>
                <a:gd name="T3" fmla="*/ 5 h 54"/>
                <a:gd name="T4" fmla="*/ 1 w 24"/>
                <a:gd name="T5" fmla="*/ 26 h 54"/>
                <a:gd name="T6" fmla="*/ 15 w 24"/>
                <a:gd name="T7" fmla="*/ 48 h 54"/>
                <a:gd name="T8" fmla="*/ 23 w 24"/>
                <a:gd name="T9" fmla="*/ 25 h 54"/>
              </a:gdLst>
              <a:ahLst/>
              <a:cxnLst>
                <a:cxn ang="0">
                  <a:pos x="T0" y="T1"/>
                </a:cxn>
                <a:cxn ang="0">
                  <a:pos x="T2" y="T3"/>
                </a:cxn>
                <a:cxn ang="0">
                  <a:pos x="T4" y="T5"/>
                </a:cxn>
                <a:cxn ang="0">
                  <a:pos x="T6" y="T7"/>
                </a:cxn>
                <a:cxn ang="0">
                  <a:pos x="T8" y="T9"/>
                </a:cxn>
              </a:cxnLst>
              <a:rect l="0" t="0" r="r" b="b"/>
              <a:pathLst>
                <a:path w="24" h="54">
                  <a:moveTo>
                    <a:pt x="23" y="25"/>
                  </a:moveTo>
                  <a:cubicBezTo>
                    <a:pt x="24" y="18"/>
                    <a:pt x="24" y="8"/>
                    <a:pt x="17" y="5"/>
                  </a:cubicBezTo>
                  <a:cubicBezTo>
                    <a:pt x="5" y="0"/>
                    <a:pt x="2" y="18"/>
                    <a:pt x="1" y="26"/>
                  </a:cubicBezTo>
                  <a:cubicBezTo>
                    <a:pt x="0" y="34"/>
                    <a:pt x="2" y="54"/>
                    <a:pt x="15" y="48"/>
                  </a:cubicBezTo>
                  <a:cubicBezTo>
                    <a:pt x="22" y="45"/>
                    <a:pt x="23" y="31"/>
                    <a:pt x="23"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74">
              <a:extLst>
                <a:ext uri="{FF2B5EF4-FFF2-40B4-BE49-F238E27FC236}">
                  <a16:creationId xmlns="" xmlns:a16="http://schemas.microsoft.com/office/drawing/2014/main" id="{3053EB8F-C3A4-426D-910C-6B1546C7F958}"/>
                </a:ext>
              </a:extLst>
            </p:cNvPr>
            <p:cNvSpPr>
              <a:spLocks/>
            </p:cNvSpPr>
            <p:nvPr/>
          </p:nvSpPr>
          <p:spPr bwMode="auto">
            <a:xfrm>
              <a:off x="3581401" y="2754313"/>
              <a:ext cx="166688" cy="377825"/>
            </a:xfrm>
            <a:custGeom>
              <a:avLst/>
              <a:gdLst>
                <a:gd name="T0" fmla="*/ 23 w 24"/>
                <a:gd name="T1" fmla="*/ 25 h 54"/>
                <a:gd name="T2" fmla="*/ 17 w 24"/>
                <a:gd name="T3" fmla="*/ 5 h 54"/>
                <a:gd name="T4" fmla="*/ 1 w 24"/>
                <a:gd name="T5" fmla="*/ 26 h 54"/>
                <a:gd name="T6" fmla="*/ 15 w 24"/>
                <a:gd name="T7" fmla="*/ 48 h 54"/>
                <a:gd name="T8" fmla="*/ 23 w 24"/>
                <a:gd name="T9" fmla="*/ 25 h 54"/>
              </a:gdLst>
              <a:ahLst/>
              <a:cxnLst>
                <a:cxn ang="0">
                  <a:pos x="T0" y="T1"/>
                </a:cxn>
                <a:cxn ang="0">
                  <a:pos x="T2" y="T3"/>
                </a:cxn>
                <a:cxn ang="0">
                  <a:pos x="T4" y="T5"/>
                </a:cxn>
                <a:cxn ang="0">
                  <a:pos x="T6" y="T7"/>
                </a:cxn>
                <a:cxn ang="0">
                  <a:pos x="T8" y="T9"/>
                </a:cxn>
              </a:cxnLst>
              <a:rect l="0" t="0" r="r" b="b"/>
              <a:pathLst>
                <a:path w="24" h="54">
                  <a:moveTo>
                    <a:pt x="23" y="25"/>
                  </a:moveTo>
                  <a:cubicBezTo>
                    <a:pt x="24" y="18"/>
                    <a:pt x="24" y="8"/>
                    <a:pt x="17" y="5"/>
                  </a:cubicBezTo>
                  <a:cubicBezTo>
                    <a:pt x="5" y="0"/>
                    <a:pt x="2" y="18"/>
                    <a:pt x="1" y="26"/>
                  </a:cubicBezTo>
                  <a:cubicBezTo>
                    <a:pt x="0" y="34"/>
                    <a:pt x="2" y="54"/>
                    <a:pt x="15" y="48"/>
                  </a:cubicBezTo>
                  <a:cubicBezTo>
                    <a:pt x="22" y="45"/>
                    <a:pt x="23" y="31"/>
                    <a:pt x="23"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75">
              <a:extLst>
                <a:ext uri="{FF2B5EF4-FFF2-40B4-BE49-F238E27FC236}">
                  <a16:creationId xmlns="" xmlns:a16="http://schemas.microsoft.com/office/drawing/2014/main" id="{9F3D5F50-B019-4FFD-9A8B-591B897F955C}"/>
                </a:ext>
              </a:extLst>
            </p:cNvPr>
            <p:cNvSpPr>
              <a:spLocks/>
            </p:cNvSpPr>
            <p:nvPr/>
          </p:nvSpPr>
          <p:spPr bwMode="auto">
            <a:xfrm>
              <a:off x="3776663" y="2754313"/>
              <a:ext cx="174625" cy="377825"/>
            </a:xfrm>
            <a:custGeom>
              <a:avLst/>
              <a:gdLst>
                <a:gd name="T0" fmla="*/ 23 w 25"/>
                <a:gd name="T1" fmla="*/ 25 h 54"/>
                <a:gd name="T2" fmla="*/ 17 w 25"/>
                <a:gd name="T3" fmla="*/ 5 h 54"/>
                <a:gd name="T4" fmla="*/ 1 w 25"/>
                <a:gd name="T5" fmla="*/ 26 h 54"/>
                <a:gd name="T6" fmla="*/ 15 w 25"/>
                <a:gd name="T7" fmla="*/ 48 h 54"/>
                <a:gd name="T8" fmla="*/ 23 w 25"/>
                <a:gd name="T9" fmla="*/ 25 h 54"/>
              </a:gdLst>
              <a:ahLst/>
              <a:cxnLst>
                <a:cxn ang="0">
                  <a:pos x="T0" y="T1"/>
                </a:cxn>
                <a:cxn ang="0">
                  <a:pos x="T2" y="T3"/>
                </a:cxn>
                <a:cxn ang="0">
                  <a:pos x="T4" y="T5"/>
                </a:cxn>
                <a:cxn ang="0">
                  <a:pos x="T6" y="T7"/>
                </a:cxn>
                <a:cxn ang="0">
                  <a:pos x="T8" y="T9"/>
                </a:cxn>
              </a:cxnLst>
              <a:rect l="0" t="0" r="r" b="b"/>
              <a:pathLst>
                <a:path w="25" h="54">
                  <a:moveTo>
                    <a:pt x="23" y="25"/>
                  </a:moveTo>
                  <a:cubicBezTo>
                    <a:pt x="25" y="18"/>
                    <a:pt x="25" y="8"/>
                    <a:pt x="17" y="5"/>
                  </a:cubicBezTo>
                  <a:cubicBezTo>
                    <a:pt x="5" y="0"/>
                    <a:pt x="3" y="18"/>
                    <a:pt x="1" y="26"/>
                  </a:cubicBezTo>
                  <a:cubicBezTo>
                    <a:pt x="0" y="34"/>
                    <a:pt x="2" y="54"/>
                    <a:pt x="15" y="48"/>
                  </a:cubicBezTo>
                  <a:cubicBezTo>
                    <a:pt x="22" y="45"/>
                    <a:pt x="23" y="31"/>
                    <a:pt x="23"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3" name="组合 92">
            <a:extLst>
              <a:ext uri="{FF2B5EF4-FFF2-40B4-BE49-F238E27FC236}">
                <a16:creationId xmlns="" xmlns:a16="http://schemas.microsoft.com/office/drawing/2014/main" id="{D4068594-584E-4EC3-A571-B31C860F62FF}"/>
              </a:ext>
            </a:extLst>
          </p:cNvPr>
          <p:cNvGrpSpPr/>
          <p:nvPr/>
        </p:nvGrpSpPr>
        <p:grpSpPr>
          <a:xfrm>
            <a:off x="3784601" y="2930365"/>
            <a:ext cx="355600" cy="379412"/>
            <a:chOff x="4140201" y="3265488"/>
            <a:chExt cx="355600" cy="379412"/>
          </a:xfrm>
        </p:grpSpPr>
        <p:sp>
          <p:nvSpPr>
            <p:cNvPr id="88" name="Freeform 76">
              <a:extLst>
                <a:ext uri="{FF2B5EF4-FFF2-40B4-BE49-F238E27FC236}">
                  <a16:creationId xmlns="" xmlns:a16="http://schemas.microsoft.com/office/drawing/2014/main" id="{4844D03D-F1BD-4F31-A97B-3D05D77BD929}"/>
                </a:ext>
              </a:extLst>
            </p:cNvPr>
            <p:cNvSpPr>
              <a:spLocks/>
            </p:cNvSpPr>
            <p:nvPr/>
          </p:nvSpPr>
          <p:spPr bwMode="auto">
            <a:xfrm>
              <a:off x="4329113" y="3265488"/>
              <a:ext cx="166688" cy="379412"/>
            </a:xfrm>
            <a:custGeom>
              <a:avLst/>
              <a:gdLst>
                <a:gd name="T0" fmla="*/ 23 w 24"/>
                <a:gd name="T1" fmla="*/ 25 h 54"/>
                <a:gd name="T2" fmla="*/ 17 w 24"/>
                <a:gd name="T3" fmla="*/ 5 h 54"/>
                <a:gd name="T4" fmla="*/ 1 w 24"/>
                <a:gd name="T5" fmla="*/ 26 h 54"/>
                <a:gd name="T6" fmla="*/ 15 w 24"/>
                <a:gd name="T7" fmla="*/ 48 h 54"/>
                <a:gd name="T8" fmla="*/ 23 w 24"/>
                <a:gd name="T9" fmla="*/ 25 h 54"/>
              </a:gdLst>
              <a:ahLst/>
              <a:cxnLst>
                <a:cxn ang="0">
                  <a:pos x="T0" y="T1"/>
                </a:cxn>
                <a:cxn ang="0">
                  <a:pos x="T2" y="T3"/>
                </a:cxn>
                <a:cxn ang="0">
                  <a:pos x="T4" y="T5"/>
                </a:cxn>
                <a:cxn ang="0">
                  <a:pos x="T6" y="T7"/>
                </a:cxn>
                <a:cxn ang="0">
                  <a:pos x="T8" y="T9"/>
                </a:cxn>
              </a:cxnLst>
              <a:rect l="0" t="0" r="r" b="b"/>
              <a:pathLst>
                <a:path w="24" h="54">
                  <a:moveTo>
                    <a:pt x="23" y="25"/>
                  </a:moveTo>
                  <a:cubicBezTo>
                    <a:pt x="24" y="18"/>
                    <a:pt x="24" y="8"/>
                    <a:pt x="17" y="5"/>
                  </a:cubicBezTo>
                  <a:cubicBezTo>
                    <a:pt x="5" y="0"/>
                    <a:pt x="2" y="18"/>
                    <a:pt x="1" y="26"/>
                  </a:cubicBezTo>
                  <a:cubicBezTo>
                    <a:pt x="0" y="34"/>
                    <a:pt x="2" y="54"/>
                    <a:pt x="15" y="48"/>
                  </a:cubicBezTo>
                  <a:cubicBezTo>
                    <a:pt x="22" y="45"/>
                    <a:pt x="23" y="31"/>
                    <a:pt x="23"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77">
              <a:extLst>
                <a:ext uri="{FF2B5EF4-FFF2-40B4-BE49-F238E27FC236}">
                  <a16:creationId xmlns="" xmlns:a16="http://schemas.microsoft.com/office/drawing/2014/main" id="{27AE9685-554A-4D61-A7A9-4AC27F70FD40}"/>
                </a:ext>
              </a:extLst>
            </p:cNvPr>
            <p:cNvSpPr>
              <a:spLocks/>
            </p:cNvSpPr>
            <p:nvPr/>
          </p:nvSpPr>
          <p:spPr bwMode="auto">
            <a:xfrm>
              <a:off x="4140201" y="3265488"/>
              <a:ext cx="174625" cy="379412"/>
            </a:xfrm>
            <a:custGeom>
              <a:avLst/>
              <a:gdLst>
                <a:gd name="T0" fmla="*/ 24 w 25"/>
                <a:gd name="T1" fmla="*/ 25 h 54"/>
                <a:gd name="T2" fmla="*/ 17 w 25"/>
                <a:gd name="T3" fmla="*/ 5 h 54"/>
                <a:gd name="T4" fmla="*/ 2 w 25"/>
                <a:gd name="T5" fmla="*/ 26 h 54"/>
                <a:gd name="T6" fmla="*/ 15 w 25"/>
                <a:gd name="T7" fmla="*/ 48 h 54"/>
                <a:gd name="T8" fmla="*/ 24 w 25"/>
                <a:gd name="T9" fmla="*/ 25 h 54"/>
              </a:gdLst>
              <a:ahLst/>
              <a:cxnLst>
                <a:cxn ang="0">
                  <a:pos x="T0" y="T1"/>
                </a:cxn>
                <a:cxn ang="0">
                  <a:pos x="T2" y="T3"/>
                </a:cxn>
                <a:cxn ang="0">
                  <a:pos x="T4" y="T5"/>
                </a:cxn>
                <a:cxn ang="0">
                  <a:pos x="T6" y="T7"/>
                </a:cxn>
                <a:cxn ang="0">
                  <a:pos x="T8" y="T9"/>
                </a:cxn>
              </a:cxnLst>
              <a:rect l="0" t="0" r="r" b="b"/>
              <a:pathLst>
                <a:path w="25" h="54">
                  <a:moveTo>
                    <a:pt x="24" y="25"/>
                  </a:moveTo>
                  <a:cubicBezTo>
                    <a:pt x="25" y="18"/>
                    <a:pt x="25" y="8"/>
                    <a:pt x="17" y="5"/>
                  </a:cubicBezTo>
                  <a:cubicBezTo>
                    <a:pt x="5" y="0"/>
                    <a:pt x="3" y="18"/>
                    <a:pt x="2" y="26"/>
                  </a:cubicBezTo>
                  <a:cubicBezTo>
                    <a:pt x="0" y="34"/>
                    <a:pt x="2" y="54"/>
                    <a:pt x="15" y="48"/>
                  </a:cubicBezTo>
                  <a:cubicBezTo>
                    <a:pt x="22" y="45"/>
                    <a:pt x="24" y="31"/>
                    <a:pt x="24"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0" name="Freeform 78">
            <a:extLst>
              <a:ext uri="{FF2B5EF4-FFF2-40B4-BE49-F238E27FC236}">
                <a16:creationId xmlns="" xmlns:a16="http://schemas.microsoft.com/office/drawing/2014/main" id="{762F6381-C79B-4797-B7C5-D44DD7E92C3B}"/>
              </a:ext>
            </a:extLst>
          </p:cNvPr>
          <p:cNvSpPr>
            <a:spLocks/>
          </p:cNvSpPr>
          <p:nvPr/>
        </p:nvSpPr>
        <p:spPr bwMode="auto">
          <a:xfrm>
            <a:off x="3224560" y="3459956"/>
            <a:ext cx="174625" cy="379412"/>
          </a:xfrm>
          <a:custGeom>
            <a:avLst/>
            <a:gdLst>
              <a:gd name="T0" fmla="*/ 23 w 25"/>
              <a:gd name="T1" fmla="*/ 24 h 54"/>
              <a:gd name="T2" fmla="*/ 17 w 25"/>
              <a:gd name="T3" fmla="*/ 5 h 54"/>
              <a:gd name="T4" fmla="*/ 1 w 25"/>
              <a:gd name="T5" fmla="*/ 25 h 54"/>
              <a:gd name="T6" fmla="*/ 15 w 25"/>
              <a:gd name="T7" fmla="*/ 48 h 54"/>
              <a:gd name="T8" fmla="*/ 23 w 25"/>
              <a:gd name="T9" fmla="*/ 24 h 54"/>
            </a:gdLst>
            <a:ahLst/>
            <a:cxnLst>
              <a:cxn ang="0">
                <a:pos x="T0" y="T1"/>
              </a:cxn>
              <a:cxn ang="0">
                <a:pos x="T2" y="T3"/>
              </a:cxn>
              <a:cxn ang="0">
                <a:pos x="T4" y="T5"/>
              </a:cxn>
              <a:cxn ang="0">
                <a:pos x="T6" y="T7"/>
              </a:cxn>
              <a:cxn ang="0">
                <a:pos x="T8" y="T9"/>
              </a:cxn>
            </a:cxnLst>
            <a:rect l="0" t="0" r="r" b="b"/>
            <a:pathLst>
              <a:path w="25" h="54">
                <a:moveTo>
                  <a:pt x="23" y="24"/>
                </a:moveTo>
                <a:cubicBezTo>
                  <a:pt x="25" y="17"/>
                  <a:pt x="25" y="7"/>
                  <a:pt x="17" y="5"/>
                </a:cubicBezTo>
                <a:cubicBezTo>
                  <a:pt x="5" y="0"/>
                  <a:pt x="3" y="18"/>
                  <a:pt x="1" y="25"/>
                </a:cubicBezTo>
                <a:cubicBezTo>
                  <a:pt x="0" y="34"/>
                  <a:pt x="2" y="54"/>
                  <a:pt x="15" y="48"/>
                </a:cubicBezTo>
                <a:cubicBezTo>
                  <a:pt x="22" y="45"/>
                  <a:pt x="23" y="30"/>
                  <a:pt x="23"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893242478"/>
      </p:ext>
    </p:extLst>
  </p:cSld>
  <p:clrMapOvr>
    <a:masterClrMapping/>
  </p:clrMapOvr>
  <mc:AlternateContent xmlns:mc="http://schemas.openxmlformats.org/markup-compatibility/2006" xmlns:p14="http://schemas.microsoft.com/office/powerpoint/2010/main">
    <mc:Choice Requires="p14">
      <p:transition spd="slow" p14:dur="1500" advTm="5000">
        <p:random/>
      </p:transition>
    </mc:Choice>
    <mc:Fallback xmlns="">
      <p:transition spd="slow" advTm="5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150"/>
                            </p:stCondLst>
                            <p:childTnLst>
                              <p:par>
                                <p:cTn id="24" presetID="42" presetClass="entr" presetSubtype="0" fill="hold" nodeType="after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1000"/>
                                        <p:tgtEl>
                                          <p:spTgt spid="94"/>
                                        </p:tgtEl>
                                      </p:cBhvr>
                                    </p:animEffect>
                                    <p:anim calcmode="lin" valueType="num">
                                      <p:cBhvr>
                                        <p:cTn id="27" dur="1000" fill="hold"/>
                                        <p:tgtEl>
                                          <p:spTgt spid="94"/>
                                        </p:tgtEl>
                                        <p:attrNameLst>
                                          <p:attrName>ppt_x</p:attrName>
                                        </p:attrNameLst>
                                      </p:cBhvr>
                                      <p:tavLst>
                                        <p:tav tm="0">
                                          <p:val>
                                            <p:strVal val="#ppt_x"/>
                                          </p:val>
                                        </p:tav>
                                        <p:tav tm="100000">
                                          <p:val>
                                            <p:strVal val="#ppt_x"/>
                                          </p:val>
                                        </p:tav>
                                      </p:tavLst>
                                    </p:anim>
                                    <p:anim calcmode="lin" valueType="num">
                                      <p:cBhvr>
                                        <p:cTn id="28" dur="1000" fill="hold"/>
                                        <p:tgtEl>
                                          <p:spTgt spid="94"/>
                                        </p:tgtEl>
                                        <p:attrNameLst>
                                          <p:attrName>ppt_y</p:attrName>
                                        </p:attrNameLst>
                                      </p:cBhvr>
                                      <p:tavLst>
                                        <p:tav tm="0">
                                          <p:val>
                                            <p:strVal val="#ppt_y+.1"/>
                                          </p:val>
                                        </p:tav>
                                        <p:tav tm="100000">
                                          <p:val>
                                            <p:strVal val="#ppt_y"/>
                                          </p:val>
                                        </p:tav>
                                      </p:tavLst>
                                    </p:anim>
                                  </p:childTnLst>
                                </p:cTn>
                              </p:par>
                            </p:childTnLst>
                          </p:cTn>
                        </p:par>
                        <p:par>
                          <p:cTn id="29" fill="hold">
                            <p:stCondLst>
                              <p:cond delay="2150"/>
                            </p:stCondLst>
                            <p:childTnLst>
                              <p:par>
                                <p:cTn id="30" presetID="49" presetClass="entr" presetSubtype="0" decel="10000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 calcmode="lin" valueType="num">
                                      <p:cBhvr>
                                        <p:cTn id="34" dur="500" fill="hold"/>
                                        <p:tgtEl>
                                          <p:spTgt spid="4"/>
                                        </p:tgtEl>
                                        <p:attrNameLst>
                                          <p:attrName>style.rotation</p:attrName>
                                        </p:attrNameLst>
                                      </p:cBhvr>
                                      <p:tavLst>
                                        <p:tav tm="0">
                                          <p:val>
                                            <p:fltVal val="360"/>
                                          </p:val>
                                        </p:tav>
                                        <p:tav tm="100000">
                                          <p:val>
                                            <p:fltVal val="0"/>
                                          </p:val>
                                        </p:tav>
                                      </p:tavLst>
                                    </p:anim>
                                    <p:animEffect transition="in" filter="fade">
                                      <p:cBhvr>
                                        <p:cTn id="35" dur="500"/>
                                        <p:tgtEl>
                                          <p:spTgt spid="4"/>
                                        </p:tgtEl>
                                      </p:cBhvr>
                                    </p:animEffect>
                                  </p:childTnLst>
                                </p:cTn>
                              </p:par>
                            </p:childTnLst>
                          </p:cTn>
                        </p:par>
                        <p:par>
                          <p:cTn id="36" fill="hold">
                            <p:stCondLst>
                              <p:cond delay="2650"/>
                            </p:stCondLst>
                            <p:childTnLst>
                              <p:par>
                                <p:cTn id="37" presetID="53" presetClass="entr" presetSubtype="16" fill="hold" grpId="0" nodeType="afterEffect">
                                  <p:stCondLst>
                                    <p:cond delay="0"/>
                                  </p:stCondLst>
                                  <p:childTnLst>
                                    <p:set>
                                      <p:cBhvr>
                                        <p:cTn id="38" dur="1" fill="hold">
                                          <p:stCondLst>
                                            <p:cond delay="0"/>
                                          </p:stCondLst>
                                        </p:cTn>
                                        <p:tgtEl>
                                          <p:spTgt spid="90"/>
                                        </p:tgtEl>
                                        <p:attrNameLst>
                                          <p:attrName>style.visibility</p:attrName>
                                        </p:attrNameLst>
                                      </p:cBhvr>
                                      <p:to>
                                        <p:strVal val="visible"/>
                                      </p:to>
                                    </p:set>
                                    <p:anim calcmode="lin" valueType="num">
                                      <p:cBhvr>
                                        <p:cTn id="39" dur="500" fill="hold"/>
                                        <p:tgtEl>
                                          <p:spTgt spid="90"/>
                                        </p:tgtEl>
                                        <p:attrNameLst>
                                          <p:attrName>ppt_w</p:attrName>
                                        </p:attrNameLst>
                                      </p:cBhvr>
                                      <p:tavLst>
                                        <p:tav tm="0">
                                          <p:val>
                                            <p:fltVal val="0"/>
                                          </p:val>
                                        </p:tav>
                                        <p:tav tm="100000">
                                          <p:val>
                                            <p:strVal val="#ppt_w"/>
                                          </p:val>
                                        </p:tav>
                                      </p:tavLst>
                                    </p:anim>
                                    <p:anim calcmode="lin" valueType="num">
                                      <p:cBhvr>
                                        <p:cTn id="40" dur="500" fill="hold"/>
                                        <p:tgtEl>
                                          <p:spTgt spid="90"/>
                                        </p:tgtEl>
                                        <p:attrNameLst>
                                          <p:attrName>ppt_h</p:attrName>
                                        </p:attrNameLst>
                                      </p:cBhvr>
                                      <p:tavLst>
                                        <p:tav tm="0">
                                          <p:val>
                                            <p:fltVal val="0"/>
                                          </p:val>
                                        </p:tav>
                                        <p:tav tm="100000">
                                          <p:val>
                                            <p:strVal val="#ppt_h"/>
                                          </p:val>
                                        </p:tav>
                                      </p:tavLst>
                                    </p:anim>
                                    <p:animEffect transition="in" filter="fade">
                                      <p:cBhvr>
                                        <p:cTn id="41" dur="500"/>
                                        <p:tgtEl>
                                          <p:spTgt spid="90"/>
                                        </p:tgtEl>
                                      </p:cBhvr>
                                    </p:animEffect>
                                  </p:childTnLst>
                                </p:cTn>
                              </p:par>
                            </p:childTnLst>
                          </p:cTn>
                        </p:par>
                        <p:par>
                          <p:cTn id="42" fill="hold">
                            <p:stCondLst>
                              <p:cond delay="3150"/>
                            </p:stCondLst>
                            <p:childTnLst>
                              <p:par>
                                <p:cTn id="43" presetID="53" presetClass="entr" presetSubtype="16" fill="hold" nodeType="afterEffect">
                                  <p:stCondLst>
                                    <p:cond delay="0"/>
                                  </p:stCondLst>
                                  <p:childTnLst>
                                    <p:set>
                                      <p:cBhvr>
                                        <p:cTn id="44" dur="1" fill="hold">
                                          <p:stCondLst>
                                            <p:cond delay="0"/>
                                          </p:stCondLst>
                                        </p:cTn>
                                        <p:tgtEl>
                                          <p:spTgt spid="93"/>
                                        </p:tgtEl>
                                        <p:attrNameLst>
                                          <p:attrName>style.visibility</p:attrName>
                                        </p:attrNameLst>
                                      </p:cBhvr>
                                      <p:to>
                                        <p:strVal val="visible"/>
                                      </p:to>
                                    </p:set>
                                    <p:anim calcmode="lin" valueType="num">
                                      <p:cBhvr>
                                        <p:cTn id="45" dur="500" fill="hold"/>
                                        <p:tgtEl>
                                          <p:spTgt spid="93"/>
                                        </p:tgtEl>
                                        <p:attrNameLst>
                                          <p:attrName>ppt_w</p:attrName>
                                        </p:attrNameLst>
                                      </p:cBhvr>
                                      <p:tavLst>
                                        <p:tav tm="0">
                                          <p:val>
                                            <p:fltVal val="0"/>
                                          </p:val>
                                        </p:tav>
                                        <p:tav tm="100000">
                                          <p:val>
                                            <p:strVal val="#ppt_w"/>
                                          </p:val>
                                        </p:tav>
                                      </p:tavLst>
                                    </p:anim>
                                    <p:anim calcmode="lin" valueType="num">
                                      <p:cBhvr>
                                        <p:cTn id="46" dur="500" fill="hold"/>
                                        <p:tgtEl>
                                          <p:spTgt spid="93"/>
                                        </p:tgtEl>
                                        <p:attrNameLst>
                                          <p:attrName>ppt_h</p:attrName>
                                        </p:attrNameLst>
                                      </p:cBhvr>
                                      <p:tavLst>
                                        <p:tav tm="0">
                                          <p:val>
                                            <p:fltVal val="0"/>
                                          </p:val>
                                        </p:tav>
                                        <p:tav tm="100000">
                                          <p:val>
                                            <p:strVal val="#ppt_h"/>
                                          </p:val>
                                        </p:tav>
                                      </p:tavLst>
                                    </p:anim>
                                    <p:animEffect transition="in" filter="fade">
                                      <p:cBhvr>
                                        <p:cTn id="47" dur="500"/>
                                        <p:tgtEl>
                                          <p:spTgt spid="93"/>
                                        </p:tgtEl>
                                      </p:cBhvr>
                                    </p:animEffect>
                                  </p:childTnLst>
                                </p:cTn>
                              </p:par>
                            </p:childTnLst>
                          </p:cTn>
                        </p:par>
                        <p:par>
                          <p:cTn id="48" fill="hold">
                            <p:stCondLst>
                              <p:cond delay="3650"/>
                            </p:stCondLst>
                            <p:childTnLst>
                              <p:par>
                                <p:cTn id="49" presetID="53" presetClass="entr" presetSubtype="16" fill="hold" nodeType="afterEffect">
                                  <p:stCondLst>
                                    <p:cond delay="0"/>
                                  </p:stCondLst>
                                  <p:childTnLst>
                                    <p:set>
                                      <p:cBhvr>
                                        <p:cTn id="50" dur="1" fill="hold">
                                          <p:stCondLst>
                                            <p:cond delay="0"/>
                                          </p:stCondLst>
                                        </p:cTn>
                                        <p:tgtEl>
                                          <p:spTgt spid="92"/>
                                        </p:tgtEl>
                                        <p:attrNameLst>
                                          <p:attrName>style.visibility</p:attrName>
                                        </p:attrNameLst>
                                      </p:cBhvr>
                                      <p:to>
                                        <p:strVal val="visible"/>
                                      </p:to>
                                    </p:set>
                                    <p:anim calcmode="lin" valueType="num">
                                      <p:cBhvr>
                                        <p:cTn id="51" dur="500" fill="hold"/>
                                        <p:tgtEl>
                                          <p:spTgt spid="92"/>
                                        </p:tgtEl>
                                        <p:attrNameLst>
                                          <p:attrName>ppt_w</p:attrName>
                                        </p:attrNameLst>
                                      </p:cBhvr>
                                      <p:tavLst>
                                        <p:tav tm="0">
                                          <p:val>
                                            <p:fltVal val="0"/>
                                          </p:val>
                                        </p:tav>
                                        <p:tav tm="100000">
                                          <p:val>
                                            <p:strVal val="#ppt_w"/>
                                          </p:val>
                                        </p:tav>
                                      </p:tavLst>
                                    </p:anim>
                                    <p:anim calcmode="lin" valueType="num">
                                      <p:cBhvr>
                                        <p:cTn id="52" dur="500" fill="hold"/>
                                        <p:tgtEl>
                                          <p:spTgt spid="92"/>
                                        </p:tgtEl>
                                        <p:attrNameLst>
                                          <p:attrName>ppt_h</p:attrName>
                                        </p:attrNameLst>
                                      </p:cBhvr>
                                      <p:tavLst>
                                        <p:tav tm="0">
                                          <p:val>
                                            <p:fltVal val="0"/>
                                          </p:val>
                                        </p:tav>
                                        <p:tav tm="100000">
                                          <p:val>
                                            <p:strVal val="#ppt_h"/>
                                          </p:val>
                                        </p:tav>
                                      </p:tavLst>
                                    </p:anim>
                                    <p:animEffect transition="in" filter="fade">
                                      <p:cBhvr>
                                        <p:cTn id="53" dur="500"/>
                                        <p:tgtEl>
                                          <p:spTgt spid="92"/>
                                        </p:tgtEl>
                                      </p:cBhvr>
                                    </p:animEffect>
                                  </p:childTnLst>
                                </p:cTn>
                              </p:par>
                              <p:par>
                                <p:cTn id="54" presetID="37"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anim calcmode="lin" valueType="num">
                                      <p:cBhvr>
                                        <p:cTn id="57" dur="500" fill="hold"/>
                                        <p:tgtEl>
                                          <p:spTgt spid="10"/>
                                        </p:tgtEl>
                                        <p:attrNameLst>
                                          <p:attrName>ppt_x</p:attrName>
                                        </p:attrNameLst>
                                      </p:cBhvr>
                                      <p:tavLst>
                                        <p:tav tm="0">
                                          <p:val>
                                            <p:strVal val="#ppt_x"/>
                                          </p:val>
                                        </p:tav>
                                        <p:tav tm="100000">
                                          <p:val>
                                            <p:strVal val="#ppt_x"/>
                                          </p:val>
                                        </p:tav>
                                      </p:tavLst>
                                    </p:anim>
                                    <p:anim calcmode="lin" valueType="num">
                                      <p:cBhvr>
                                        <p:cTn id="58" dur="450" decel="100000" fill="hold"/>
                                        <p:tgtEl>
                                          <p:spTgt spid="10"/>
                                        </p:tgtEl>
                                        <p:attrNameLst>
                                          <p:attrName>ppt_y</p:attrName>
                                        </p:attrNameLst>
                                      </p:cBhvr>
                                      <p:tavLst>
                                        <p:tav tm="0">
                                          <p:val>
                                            <p:strVal val="#ppt_y+1"/>
                                          </p:val>
                                        </p:tav>
                                        <p:tav tm="100000">
                                          <p:val>
                                            <p:strVal val="#ppt_y-.03"/>
                                          </p:val>
                                        </p:tav>
                                      </p:tavLst>
                                    </p:anim>
                                    <p:anim calcmode="lin" valueType="num">
                                      <p:cBhvr>
                                        <p:cTn id="59"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9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目标群体</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Ｔｗｏ</a:t>
              </a: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 xmlns:a16="http://schemas.microsoft.com/office/drawing/2014/main" id="{005EFDF9-A499-45B7-B7AA-39AD0A779160}"/>
              </a:ext>
            </a:extLst>
          </p:cNvPr>
          <p:cNvPicPr>
            <a:picLocks noChangeAspect="1"/>
          </p:cNvPicPr>
          <p:nvPr/>
        </p:nvPicPr>
        <p:blipFill>
          <a:blip r:embed="rId4"/>
          <a:stretch>
            <a:fillRect/>
          </a:stretch>
        </p:blipFill>
        <p:spPr>
          <a:xfrm>
            <a:off x="9691608" y="4705405"/>
            <a:ext cx="2462997" cy="2152075"/>
          </a:xfrm>
          <a:prstGeom prst="rect">
            <a:avLst/>
          </a:prstGeom>
        </p:spPr>
      </p:pic>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sp>
        <p:nvSpPr>
          <p:cNvPr id="10" name="Freeform 6">
            <a:extLst>
              <a:ext uri="{FF2B5EF4-FFF2-40B4-BE49-F238E27FC236}">
                <a16:creationId xmlns="" xmlns:a16="http://schemas.microsoft.com/office/drawing/2014/main" id="{E547F750-A964-429B-A80D-DB91EAAFD638}"/>
              </a:ext>
            </a:extLst>
          </p:cNvPr>
          <p:cNvSpPr>
            <a:spLocks noEditPoints="1"/>
          </p:cNvSpPr>
          <p:nvPr/>
        </p:nvSpPr>
        <p:spPr bwMode="auto">
          <a:xfrm flipV="1">
            <a:off x="5672233" y="4225877"/>
            <a:ext cx="1107325" cy="1160756"/>
          </a:xfrm>
          <a:custGeom>
            <a:avLst/>
            <a:gdLst>
              <a:gd name="T0" fmla="*/ 216 w 225"/>
              <a:gd name="T1" fmla="*/ 95 h 235"/>
              <a:gd name="T2" fmla="*/ 189 w 225"/>
              <a:gd name="T3" fmla="*/ 94 h 235"/>
              <a:gd name="T4" fmla="*/ 170 w 225"/>
              <a:gd name="T5" fmla="*/ 94 h 235"/>
              <a:gd name="T6" fmla="*/ 166 w 225"/>
              <a:gd name="T7" fmla="*/ 3 h 235"/>
              <a:gd name="T8" fmla="*/ 159 w 225"/>
              <a:gd name="T9" fmla="*/ 3 h 235"/>
              <a:gd name="T10" fmla="*/ 158 w 225"/>
              <a:gd name="T11" fmla="*/ 7 h 235"/>
              <a:gd name="T12" fmla="*/ 104 w 225"/>
              <a:gd name="T13" fmla="*/ 10 h 235"/>
              <a:gd name="T14" fmla="*/ 73 w 225"/>
              <a:gd name="T15" fmla="*/ 13 h 235"/>
              <a:gd name="T16" fmla="*/ 56 w 225"/>
              <a:gd name="T17" fmla="*/ 16 h 235"/>
              <a:gd name="T18" fmla="*/ 52 w 225"/>
              <a:gd name="T19" fmla="*/ 16 h 235"/>
              <a:gd name="T20" fmla="*/ 50 w 225"/>
              <a:gd name="T21" fmla="*/ 15 h 235"/>
              <a:gd name="T22" fmla="*/ 50 w 225"/>
              <a:gd name="T23" fmla="*/ 15 h 235"/>
              <a:gd name="T24" fmla="*/ 45 w 225"/>
              <a:gd name="T25" fmla="*/ 17 h 235"/>
              <a:gd name="T26" fmla="*/ 45 w 225"/>
              <a:gd name="T27" fmla="*/ 18 h 235"/>
              <a:gd name="T28" fmla="*/ 49 w 225"/>
              <a:gd name="T29" fmla="*/ 24 h 235"/>
              <a:gd name="T30" fmla="*/ 50 w 225"/>
              <a:gd name="T31" fmla="*/ 24 h 235"/>
              <a:gd name="T32" fmla="*/ 51 w 225"/>
              <a:gd name="T33" fmla="*/ 105 h 235"/>
              <a:gd name="T34" fmla="*/ 51 w 225"/>
              <a:gd name="T35" fmla="*/ 107 h 235"/>
              <a:gd name="T36" fmla="*/ 4 w 225"/>
              <a:gd name="T37" fmla="*/ 109 h 235"/>
              <a:gd name="T38" fmla="*/ 2 w 225"/>
              <a:gd name="T39" fmla="*/ 114 h 235"/>
              <a:gd name="T40" fmla="*/ 1 w 225"/>
              <a:gd name="T41" fmla="*/ 114 h 235"/>
              <a:gd name="T42" fmla="*/ 2 w 225"/>
              <a:gd name="T43" fmla="*/ 115 h 235"/>
              <a:gd name="T44" fmla="*/ 0 w 225"/>
              <a:gd name="T45" fmla="*/ 116 h 235"/>
              <a:gd name="T46" fmla="*/ 0 w 225"/>
              <a:gd name="T47" fmla="*/ 116 h 235"/>
              <a:gd name="T48" fmla="*/ 1 w 225"/>
              <a:gd name="T49" fmla="*/ 118 h 235"/>
              <a:gd name="T50" fmla="*/ 19 w 225"/>
              <a:gd name="T51" fmla="*/ 142 h 235"/>
              <a:gd name="T52" fmla="*/ 51 w 225"/>
              <a:gd name="T53" fmla="*/ 183 h 235"/>
              <a:gd name="T54" fmla="*/ 101 w 225"/>
              <a:gd name="T55" fmla="*/ 230 h 235"/>
              <a:gd name="T56" fmla="*/ 101 w 225"/>
              <a:gd name="T57" fmla="*/ 230 h 235"/>
              <a:gd name="T58" fmla="*/ 107 w 225"/>
              <a:gd name="T59" fmla="*/ 232 h 235"/>
              <a:gd name="T60" fmla="*/ 161 w 225"/>
              <a:gd name="T61" fmla="*/ 188 h 235"/>
              <a:gd name="T62" fmla="*/ 219 w 225"/>
              <a:gd name="T63" fmla="*/ 112 h 235"/>
              <a:gd name="T64" fmla="*/ 220 w 225"/>
              <a:gd name="T65" fmla="*/ 108 h 235"/>
              <a:gd name="T66" fmla="*/ 216 w 225"/>
              <a:gd name="T67" fmla="*/ 95 h 235"/>
              <a:gd name="T68" fmla="*/ 143 w 225"/>
              <a:gd name="T69" fmla="*/ 188 h 235"/>
              <a:gd name="T70" fmla="*/ 103 w 225"/>
              <a:gd name="T71" fmla="*/ 224 h 235"/>
              <a:gd name="T72" fmla="*/ 84 w 225"/>
              <a:gd name="T73" fmla="*/ 205 h 235"/>
              <a:gd name="T74" fmla="*/ 54 w 225"/>
              <a:gd name="T75" fmla="*/ 171 h 235"/>
              <a:gd name="T76" fmla="*/ 7 w 225"/>
              <a:gd name="T77" fmla="*/ 117 h 235"/>
              <a:gd name="T78" fmla="*/ 33 w 225"/>
              <a:gd name="T79" fmla="*/ 120 h 235"/>
              <a:gd name="T80" fmla="*/ 58 w 225"/>
              <a:gd name="T81" fmla="*/ 120 h 235"/>
              <a:gd name="T82" fmla="*/ 62 w 225"/>
              <a:gd name="T83" fmla="*/ 110 h 235"/>
              <a:gd name="T84" fmla="*/ 64 w 225"/>
              <a:gd name="T85" fmla="*/ 104 h 235"/>
              <a:gd name="T86" fmla="*/ 58 w 225"/>
              <a:gd name="T87" fmla="*/ 25 h 235"/>
              <a:gd name="T88" fmla="*/ 157 w 225"/>
              <a:gd name="T89" fmla="*/ 19 h 235"/>
              <a:gd name="T90" fmla="*/ 156 w 225"/>
              <a:gd name="T91" fmla="*/ 62 h 235"/>
              <a:gd name="T92" fmla="*/ 159 w 225"/>
              <a:gd name="T93" fmla="*/ 105 h 235"/>
              <a:gd name="T94" fmla="*/ 168 w 225"/>
              <a:gd name="T95" fmla="*/ 107 h 235"/>
              <a:gd name="T96" fmla="*/ 185 w 225"/>
              <a:gd name="T97" fmla="*/ 108 h 235"/>
              <a:gd name="T98" fmla="*/ 206 w 225"/>
              <a:gd name="T99" fmla="*/ 109 h 235"/>
              <a:gd name="T100" fmla="*/ 143 w 225"/>
              <a:gd name="T101" fmla="*/ 18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 h="235">
                <a:moveTo>
                  <a:pt x="216" y="95"/>
                </a:moveTo>
                <a:cubicBezTo>
                  <a:pt x="207" y="94"/>
                  <a:pt x="198" y="94"/>
                  <a:pt x="189" y="94"/>
                </a:cubicBezTo>
                <a:cubicBezTo>
                  <a:pt x="183" y="94"/>
                  <a:pt x="177" y="93"/>
                  <a:pt x="170" y="94"/>
                </a:cubicBezTo>
                <a:cubicBezTo>
                  <a:pt x="167" y="64"/>
                  <a:pt x="172" y="33"/>
                  <a:pt x="166" y="3"/>
                </a:cubicBezTo>
                <a:cubicBezTo>
                  <a:pt x="165" y="0"/>
                  <a:pt x="160" y="0"/>
                  <a:pt x="159" y="3"/>
                </a:cubicBezTo>
                <a:cubicBezTo>
                  <a:pt x="159" y="4"/>
                  <a:pt x="159" y="6"/>
                  <a:pt x="158" y="7"/>
                </a:cubicBezTo>
                <a:cubicBezTo>
                  <a:pt x="140" y="6"/>
                  <a:pt x="122" y="8"/>
                  <a:pt x="104" y="10"/>
                </a:cubicBezTo>
                <a:cubicBezTo>
                  <a:pt x="94" y="11"/>
                  <a:pt x="83" y="13"/>
                  <a:pt x="73" y="13"/>
                </a:cubicBezTo>
                <a:cubicBezTo>
                  <a:pt x="71" y="14"/>
                  <a:pt x="62" y="15"/>
                  <a:pt x="56" y="16"/>
                </a:cubicBezTo>
                <a:cubicBezTo>
                  <a:pt x="55" y="15"/>
                  <a:pt x="53" y="15"/>
                  <a:pt x="52" y="16"/>
                </a:cubicBezTo>
                <a:cubicBezTo>
                  <a:pt x="51" y="16"/>
                  <a:pt x="50" y="15"/>
                  <a:pt x="50" y="15"/>
                </a:cubicBezTo>
                <a:cubicBezTo>
                  <a:pt x="50" y="15"/>
                  <a:pt x="50" y="15"/>
                  <a:pt x="50" y="15"/>
                </a:cubicBezTo>
                <a:cubicBezTo>
                  <a:pt x="48" y="14"/>
                  <a:pt x="46" y="15"/>
                  <a:pt x="45" y="17"/>
                </a:cubicBezTo>
                <a:cubicBezTo>
                  <a:pt x="45" y="18"/>
                  <a:pt x="45" y="18"/>
                  <a:pt x="45" y="18"/>
                </a:cubicBezTo>
                <a:cubicBezTo>
                  <a:pt x="44" y="21"/>
                  <a:pt x="46" y="24"/>
                  <a:pt x="49" y="24"/>
                </a:cubicBezTo>
                <a:cubicBezTo>
                  <a:pt x="49" y="24"/>
                  <a:pt x="50" y="24"/>
                  <a:pt x="50" y="24"/>
                </a:cubicBezTo>
                <a:cubicBezTo>
                  <a:pt x="47" y="50"/>
                  <a:pt x="51" y="79"/>
                  <a:pt x="51" y="105"/>
                </a:cubicBezTo>
                <a:cubicBezTo>
                  <a:pt x="51" y="106"/>
                  <a:pt x="51" y="106"/>
                  <a:pt x="51" y="107"/>
                </a:cubicBezTo>
                <a:cubicBezTo>
                  <a:pt x="36" y="110"/>
                  <a:pt x="18" y="98"/>
                  <a:pt x="4" y="109"/>
                </a:cubicBezTo>
                <a:cubicBezTo>
                  <a:pt x="2" y="110"/>
                  <a:pt x="2" y="112"/>
                  <a:pt x="2" y="114"/>
                </a:cubicBezTo>
                <a:cubicBezTo>
                  <a:pt x="2" y="114"/>
                  <a:pt x="2" y="114"/>
                  <a:pt x="1" y="114"/>
                </a:cubicBezTo>
                <a:cubicBezTo>
                  <a:pt x="1" y="115"/>
                  <a:pt x="2" y="115"/>
                  <a:pt x="2" y="115"/>
                </a:cubicBezTo>
                <a:cubicBezTo>
                  <a:pt x="1" y="114"/>
                  <a:pt x="0" y="115"/>
                  <a:pt x="0" y="116"/>
                </a:cubicBezTo>
                <a:cubicBezTo>
                  <a:pt x="0" y="116"/>
                  <a:pt x="0" y="116"/>
                  <a:pt x="0" y="116"/>
                </a:cubicBezTo>
                <a:cubicBezTo>
                  <a:pt x="0" y="117"/>
                  <a:pt x="1" y="118"/>
                  <a:pt x="1" y="118"/>
                </a:cubicBezTo>
                <a:cubicBezTo>
                  <a:pt x="2" y="118"/>
                  <a:pt x="17" y="140"/>
                  <a:pt x="19" y="142"/>
                </a:cubicBezTo>
                <a:cubicBezTo>
                  <a:pt x="30" y="155"/>
                  <a:pt x="41" y="168"/>
                  <a:pt x="51" y="183"/>
                </a:cubicBezTo>
                <a:cubicBezTo>
                  <a:pt x="63" y="200"/>
                  <a:pt x="81" y="222"/>
                  <a:pt x="101" y="230"/>
                </a:cubicBezTo>
                <a:cubicBezTo>
                  <a:pt x="101" y="230"/>
                  <a:pt x="101" y="230"/>
                  <a:pt x="101" y="230"/>
                </a:cubicBezTo>
                <a:cubicBezTo>
                  <a:pt x="99" y="234"/>
                  <a:pt x="105" y="235"/>
                  <a:pt x="107" y="232"/>
                </a:cubicBezTo>
                <a:cubicBezTo>
                  <a:pt x="120" y="214"/>
                  <a:pt x="145" y="204"/>
                  <a:pt x="161" y="188"/>
                </a:cubicBezTo>
                <a:cubicBezTo>
                  <a:pt x="183" y="165"/>
                  <a:pt x="203" y="139"/>
                  <a:pt x="219" y="112"/>
                </a:cubicBezTo>
                <a:cubicBezTo>
                  <a:pt x="220" y="110"/>
                  <a:pt x="220" y="109"/>
                  <a:pt x="220" y="108"/>
                </a:cubicBezTo>
                <a:cubicBezTo>
                  <a:pt x="225" y="104"/>
                  <a:pt x="223" y="95"/>
                  <a:pt x="216" y="95"/>
                </a:cubicBezTo>
                <a:close/>
                <a:moveTo>
                  <a:pt x="143" y="188"/>
                </a:moveTo>
                <a:cubicBezTo>
                  <a:pt x="130" y="201"/>
                  <a:pt x="112" y="209"/>
                  <a:pt x="103" y="224"/>
                </a:cubicBezTo>
                <a:cubicBezTo>
                  <a:pt x="98" y="216"/>
                  <a:pt x="91" y="211"/>
                  <a:pt x="84" y="205"/>
                </a:cubicBezTo>
                <a:cubicBezTo>
                  <a:pt x="73" y="194"/>
                  <a:pt x="64" y="183"/>
                  <a:pt x="54" y="171"/>
                </a:cubicBezTo>
                <a:cubicBezTo>
                  <a:pt x="40" y="152"/>
                  <a:pt x="25" y="131"/>
                  <a:pt x="7" y="117"/>
                </a:cubicBezTo>
                <a:cubicBezTo>
                  <a:pt x="16" y="118"/>
                  <a:pt x="25" y="118"/>
                  <a:pt x="33" y="120"/>
                </a:cubicBezTo>
                <a:cubicBezTo>
                  <a:pt x="41" y="121"/>
                  <a:pt x="50" y="123"/>
                  <a:pt x="58" y="120"/>
                </a:cubicBezTo>
                <a:cubicBezTo>
                  <a:pt x="63" y="118"/>
                  <a:pt x="64" y="113"/>
                  <a:pt x="62" y="110"/>
                </a:cubicBezTo>
                <a:cubicBezTo>
                  <a:pt x="64" y="108"/>
                  <a:pt x="65" y="106"/>
                  <a:pt x="64" y="104"/>
                </a:cubicBezTo>
                <a:cubicBezTo>
                  <a:pt x="64" y="78"/>
                  <a:pt x="63" y="50"/>
                  <a:pt x="58" y="25"/>
                </a:cubicBezTo>
                <a:cubicBezTo>
                  <a:pt x="90" y="27"/>
                  <a:pt x="125" y="21"/>
                  <a:pt x="157" y="19"/>
                </a:cubicBezTo>
                <a:cubicBezTo>
                  <a:pt x="155" y="33"/>
                  <a:pt x="156" y="48"/>
                  <a:pt x="156" y="62"/>
                </a:cubicBezTo>
                <a:cubicBezTo>
                  <a:pt x="155" y="75"/>
                  <a:pt x="152" y="93"/>
                  <a:pt x="159" y="105"/>
                </a:cubicBezTo>
                <a:cubicBezTo>
                  <a:pt x="161" y="109"/>
                  <a:pt x="166" y="109"/>
                  <a:pt x="168" y="107"/>
                </a:cubicBezTo>
                <a:cubicBezTo>
                  <a:pt x="174" y="108"/>
                  <a:pt x="180" y="108"/>
                  <a:pt x="185" y="108"/>
                </a:cubicBezTo>
                <a:cubicBezTo>
                  <a:pt x="192" y="108"/>
                  <a:pt x="199" y="109"/>
                  <a:pt x="206" y="109"/>
                </a:cubicBezTo>
                <a:cubicBezTo>
                  <a:pt x="187" y="137"/>
                  <a:pt x="166" y="164"/>
                  <a:pt x="143" y="188"/>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4">
            <a:extLst>
              <a:ext uri="{FF2B5EF4-FFF2-40B4-BE49-F238E27FC236}">
                <a16:creationId xmlns="" xmlns:a16="http://schemas.microsoft.com/office/drawing/2014/main" id="{2E5259CA-B981-4F90-93CE-4BB045C943E9}"/>
              </a:ext>
            </a:extLst>
          </p:cNvPr>
          <p:cNvSpPr>
            <a:spLocks/>
          </p:cNvSpPr>
          <p:nvPr/>
        </p:nvSpPr>
        <p:spPr bwMode="auto">
          <a:xfrm rot="891677">
            <a:off x="7879608" y="3749916"/>
            <a:ext cx="626440" cy="267159"/>
          </a:xfrm>
          <a:custGeom>
            <a:avLst/>
            <a:gdLst>
              <a:gd name="T0" fmla="*/ 126 w 127"/>
              <a:gd name="T1" fmla="*/ 12 h 54"/>
              <a:gd name="T2" fmla="*/ 82 w 127"/>
              <a:gd name="T3" fmla="*/ 14 h 54"/>
              <a:gd name="T4" fmla="*/ 23 w 127"/>
              <a:gd name="T5" fmla="*/ 30 h 54"/>
              <a:gd name="T6" fmla="*/ 28 w 127"/>
              <a:gd name="T7" fmla="*/ 16 h 54"/>
              <a:gd name="T8" fmla="*/ 23 w 127"/>
              <a:gd name="T9" fmla="*/ 13 h 54"/>
              <a:gd name="T10" fmla="*/ 3 w 127"/>
              <a:gd name="T11" fmla="*/ 36 h 54"/>
              <a:gd name="T12" fmla="*/ 8 w 127"/>
              <a:gd name="T13" fmla="*/ 48 h 54"/>
              <a:gd name="T14" fmla="*/ 42 w 127"/>
              <a:gd name="T15" fmla="*/ 53 h 54"/>
              <a:gd name="T16" fmla="*/ 47 w 127"/>
              <a:gd name="T17" fmla="*/ 40 h 54"/>
              <a:gd name="T18" fmla="*/ 44 w 127"/>
              <a:gd name="T19" fmla="*/ 39 h 54"/>
              <a:gd name="T20" fmla="*/ 70 w 127"/>
              <a:gd name="T21" fmla="*/ 30 h 54"/>
              <a:gd name="T22" fmla="*/ 125 w 127"/>
              <a:gd name="T23" fmla="*/ 16 h 54"/>
              <a:gd name="T24" fmla="*/ 126 w 127"/>
              <a:gd name="T25"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54">
                <a:moveTo>
                  <a:pt x="126" y="12"/>
                </a:moveTo>
                <a:cubicBezTo>
                  <a:pt x="119" y="0"/>
                  <a:pt x="92" y="11"/>
                  <a:pt x="82" y="14"/>
                </a:cubicBezTo>
                <a:cubicBezTo>
                  <a:pt x="64" y="19"/>
                  <a:pt x="42" y="29"/>
                  <a:pt x="23" y="30"/>
                </a:cubicBezTo>
                <a:cubicBezTo>
                  <a:pt x="25" y="25"/>
                  <a:pt x="27" y="21"/>
                  <a:pt x="28" y="16"/>
                </a:cubicBezTo>
                <a:cubicBezTo>
                  <a:pt x="29" y="13"/>
                  <a:pt x="26" y="11"/>
                  <a:pt x="23" y="13"/>
                </a:cubicBezTo>
                <a:cubicBezTo>
                  <a:pt x="14" y="18"/>
                  <a:pt x="10" y="28"/>
                  <a:pt x="3" y="36"/>
                </a:cubicBezTo>
                <a:cubicBezTo>
                  <a:pt x="0" y="41"/>
                  <a:pt x="2" y="47"/>
                  <a:pt x="8" y="48"/>
                </a:cubicBezTo>
                <a:cubicBezTo>
                  <a:pt x="20" y="48"/>
                  <a:pt x="30" y="50"/>
                  <a:pt x="42" y="53"/>
                </a:cubicBezTo>
                <a:cubicBezTo>
                  <a:pt x="49" y="54"/>
                  <a:pt x="54" y="44"/>
                  <a:pt x="47" y="40"/>
                </a:cubicBezTo>
                <a:cubicBezTo>
                  <a:pt x="46" y="40"/>
                  <a:pt x="45" y="39"/>
                  <a:pt x="44" y="39"/>
                </a:cubicBezTo>
                <a:cubicBezTo>
                  <a:pt x="53" y="36"/>
                  <a:pt x="62" y="32"/>
                  <a:pt x="70" y="30"/>
                </a:cubicBezTo>
                <a:cubicBezTo>
                  <a:pt x="89" y="25"/>
                  <a:pt x="107" y="20"/>
                  <a:pt x="125" y="16"/>
                </a:cubicBezTo>
                <a:cubicBezTo>
                  <a:pt x="126" y="15"/>
                  <a:pt x="127" y="14"/>
                  <a:pt x="126" y="1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5">
            <a:extLst>
              <a:ext uri="{FF2B5EF4-FFF2-40B4-BE49-F238E27FC236}">
                <a16:creationId xmlns="" xmlns:a16="http://schemas.microsoft.com/office/drawing/2014/main" id="{85F7E4DF-C517-4EB7-A459-F65C3867CC70}"/>
              </a:ext>
            </a:extLst>
          </p:cNvPr>
          <p:cNvSpPr>
            <a:spLocks/>
          </p:cNvSpPr>
          <p:nvPr/>
        </p:nvSpPr>
        <p:spPr bwMode="auto">
          <a:xfrm rot="891677">
            <a:off x="7701873" y="2466916"/>
            <a:ext cx="567481" cy="440351"/>
          </a:xfrm>
          <a:custGeom>
            <a:avLst/>
            <a:gdLst>
              <a:gd name="T0" fmla="*/ 113 w 115"/>
              <a:gd name="T1" fmla="*/ 1 h 89"/>
              <a:gd name="T2" fmla="*/ 59 w 115"/>
              <a:gd name="T3" fmla="*/ 31 h 89"/>
              <a:gd name="T4" fmla="*/ 14 w 115"/>
              <a:gd name="T5" fmla="*/ 64 h 89"/>
              <a:gd name="T6" fmla="*/ 18 w 115"/>
              <a:gd name="T7" fmla="*/ 52 h 89"/>
              <a:gd name="T8" fmla="*/ 17 w 115"/>
              <a:gd name="T9" fmla="*/ 48 h 89"/>
              <a:gd name="T10" fmla="*/ 1 w 115"/>
              <a:gd name="T11" fmla="*/ 81 h 89"/>
              <a:gd name="T12" fmla="*/ 8 w 115"/>
              <a:gd name="T13" fmla="*/ 88 h 89"/>
              <a:gd name="T14" fmla="*/ 39 w 115"/>
              <a:gd name="T15" fmla="*/ 74 h 89"/>
              <a:gd name="T16" fmla="*/ 33 w 115"/>
              <a:gd name="T17" fmla="*/ 67 h 89"/>
              <a:gd name="T18" fmla="*/ 65 w 115"/>
              <a:gd name="T19" fmla="*/ 42 h 89"/>
              <a:gd name="T20" fmla="*/ 114 w 115"/>
              <a:gd name="T21" fmla="*/ 3 h 89"/>
              <a:gd name="T22" fmla="*/ 113 w 115"/>
              <a:gd name="T23" fmla="*/ 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9">
                <a:moveTo>
                  <a:pt x="113" y="1"/>
                </a:moveTo>
                <a:cubicBezTo>
                  <a:pt x="91" y="5"/>
                  <a:pt x="77" y="21"/>
                  <a:pt x="59" y="31"/>
                </a:cubicBezTo>
                <a:cubicBezTo>
                  <a:pt x="44" y="40"/>
                  <a:pt x="26" y="51"/>
                  <a:pt x="14" y="64"/>
                </a:cubicBezTo>
                <a:cubicBezTo>
                  <a:pt x="15" y="60"/>
                  <a:pt x="15" y="54"/>
                  <a:pt x="18" y="52"/>
                </a:cubicBezTo>
                <a:cubicBezTo>
                  <a:pt x="20" y="50"/>
                  <a:pt x="18" y="48"/>
                  <a:pt x="17" y="48"/>
                </a:cubicBezTo>
                <a:cubicBezTo>
                  <a:pt x="2" y="47"/>
                  <a:pt x="3" y="72"/>
                  <a:pt x="1" y="81"/>
                </a:cubicBezTo>
                <a:cubicBezTo>
                  <a:pt x="0" y="86"/>
                  <a:pt x="4" y="89"/>
                  <a:pt x="8" y="88"/>
                </a:cubicBezTo>
                <a:cubicBezTo>
                  <a:pt x="18" y="86"/>
                  <a:pt x="35" y="86"/>
                  <a:pt x="39" y="74"/>
                </a:cubicBezTo>
                <a:cubicBezTo>
                  <a:pt x="41" y="70"/>
                  <a:pt x="37" y="67"/>
                  <a:pt x="33" y="67"/>
                </a:cubicBezTo>
                <a:cubicBezTo>
                  <a:pt x="44" y="59"/>
                  <a:pt x="54" y="50"/>
                  <a:pt x="65" y="42"/>
                </a:cubicBezTo>
                <a:cubicBezTo>
                  <a:pt x="83" y="31"/>
                  <a:pt x="97" y="16"/>
                  <a:pt x="114" y="3"/>
                </a:cubicBezTo>
                <a:cubicBezTo>
                  <a:pt x="115" y="2"/>
                  <a:pt x="114" y="0"/>
                  <a:pt x="113" y="1"/>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
            <a:extLst>
              <a:ext uri="{FF2B5EF4-FFF2-40B4-BE49-F238E27FC236}">
                <a16:creationId xmlns="" xmlns:a16="http://schemas.microsoft.com/office/drawing/2014/main" id="{0AB62E22-CEB7-444A-B6D9-DBE436790482}"/>
              </a:ext>
            </a:extLst>
          </p:cNvPr>
          <p:cNvSpPr>
            <a:spLocks/>
          </p:cNvSpPr>
          <p:nvPr/>
        </p:nvSpPr>
        <p:spPr bwMode="auto">
          <a:xfrm rot="20693501">
            <a:off x="3763684" y="3474365"/>
            <a:ext cx="615385" cy="202672"/>
          </a:xfrm>
          <a:custGeom>
            <a:avLst/>
            <a:gdLst>
              <a:gd name="T0" fmla="*/ 121 w 125"/>
              <a:gd name="T1" fmla="*/ 20 h 41"/>
              <a:gd name="T2" fmla="*/ 108 w 125"/>
              <a:gd name="T3" fmla="*/ 5 h 41"/>
              <a:gd name="T4" fmla="*/ 95 w 125"/>
              <a:gd name="T5" fmla="*/ 9 h 41"/>
              <a:gd name="T6" fmla="*/ 101 w 125"/>
              <a:gd name="T7" fmla="*/ 22 h 41"/>
              <a:gd name="T8" fmla="*/ 54 w 125"/>
              <a:gd name="T9" fmla="*/ 15 h 41"/>
              <a:gd name="T10" fmla="*/ 6 w 125"/>
              <a:gd name="T11" fmla="*/ 3 h 41"/>
              <a:gd name="T12" fmla="*/ 2 w 125"/>
              <a:gd name="T13" fmla="*/ 7 h 41"/>
              <a:gd name="T14" fmla="*/ 46 w 125"/>
              <a:gd name="T15" fmla="*/ 24 h 41"/>
              <a:gd name="T16" fmla="*/ 93 w 125"/>
              <a:gd name="T17" fmla="*/ 34 h 41"/>
              <a:gd name="T18" fmla="*/ 90 w 125"/>
              <a:gd name="T19" fmla="*/ 36 h 41"/>
              <a:gd name="T20" fmla="*/ 93 w 125"/>
              <a:gd name="T21" fmla="*/ 41 h 41"/>
              <a:gd name="T22" fmla="*/ 120 w 125"/>
              <a:gd name="T23" fmla="*/ 33 h 41"/>
              <a:gd name="T24" fmla="*/ 122 w 125"/>
              <a:gd name="T25" fmla="*/ 31 h 41"/>
              <a:gd name="T26" fmla="*/ 122 w 125"/>
              <a:gd name="T27" fmla="*/ 31 h 41"/>
              <a:gd name="T28" fmla="*/ 121 w 125"/>
              <a:gd name="T29"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41">
                <a:moveTo>
                  <a:pt x="121" y="20"/>
                </a:moveTo>
                <a:cubicBezTo>
                  <a:pt x="115" y="16"/>
                  <a:pt x="112" y="12"/>
                  <a:pt x="108" y="5"/>
                </a:cubicBezTo>
                <a:cubicBezTo>
                  <a:pt x="104" y="0"/>
                  <a:pt x="95" y="2"/>
                  <a:pt x="95" y="9"/>
                </a:cubicBezTo>
                <a:cubicBezTo>
                  <a:pt x="95" y="14"/>
                  <a:pt x="98" y="18"/>
                  <a:pt x="101" y="22"/>
                </a:cubicBezTo>
                <a:cubicBezTo>
                  <a:pt x="85" y="22"/>
                  <a:pt x="70" y="18"/>
                  <a:pt x="54" y="15"/>
                </a:cubicBezTo>
                <a:cubicBezTo>
                  <a:pt x="37" y="12"/>
                  <a:pt x="21" y="10"/>
                  <a:pt x="6" y="3"/>
                </a:cubicBezTo>
                <a:cubicBezTo>
                  <a:pt x="3" y="2"/>
                  <a:pt x="0" y="5"/>
                  <a:pt x="2" y="7"/>
                </a:cubicBezTo>
                <a:cubicBezTo>
                  <a:pt x="13" y="19"/>
                  <a:pt x="31" y="21"/>
                  <a:pt x="46" y="24"/>
                </a:cubicBezTo>
                <a:cubicBezTo>
                  <a:pt x="62" y="27"/>
                  <a:pt x="77" y="31"/>
                  <a:pt x="93" y="34"/>
                </a:cubicBezTo>
                <a:cubicBezTo>
                  <a:pt x="92" y="34"/>
                  <a:pt x="91" y="35"/>
                  <a:pt x="90" y="36"/>
                </a:cubicBezTo>
                <a:cubicBezTo>
                  <a:pt x="87" y="38"/>
                  <a:pt x="90" y="41"/>
                  <a:pt x="93" y="41"/>
                </a:cubicBezTo>
                <a:cubicBezTo>
                  <a:pt x="101" y="40"/>
                  <a:pt x="112" y="39"/>
                  <a:pt x="120" y="33"/>
                </a:cubicBezTo>
                <a:cubicBezTo>
                  <a:pt x="121" y="33"/>
                  <a:pt x="122" y="32"/>
                  <a:pt x="122" y="31"/>
                </a:cubicBezTo>
                <a:cubicBezTo>
                  <a:pt x="122" y="31"/>
                  <a:pt x="122" y="31"/>
                  <a:pt x="122" y="31"/>
                </a:cubicBezTo>
                <a:cubicBezTo>
                  <a:pt x="125" y="28"/>
                  <a:pt x="125" y="22"/>
                  <a:pt x="121" y="2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矩形 29">
            <a:extLst>
              <a:ext uri="{FF2B5EF4-FFF2-40B4-BE49-F238E27FC236}">
                <a16:creationId xmlns="" xmlns:a16="http://schemas.microsoft.com/office/drawing/2014/main" id="{1C619C24-7F6A-4678-A04C-C11C59D611D3}"/>
              </a:ext>
            </a:extLst>
          </p:cNvPr>
          <p:cNvSpPr/>
          <p:nvPr/>
        </p:nvSpPr>
        <p:spPr>
          <a:xfrm>
            <a:off x="770873" y="2401507"/>
            <a:ext cx="2911429" cy="2095125"/>
          </a:xfrm>
          <a:prstGeom prst="rect">
            <a:avLst/>
          </a:prstGeom>
        </p:spPr>
        <p:txBody>
          <a:bodyPr wrap="square">
            <a:spAutoFit/>
          </a:bodyPr>
          <a:lstStyle/>
          <a:p>
            <a:pPr lvl="0">
              <a:lnSpc>
                <a:spcPct val="150000"/>
              </a:lnSpc>
            </a:pPr>
            <a:r>
              <a:rPr lang="zh-CN" altLang="zh-CN" sz="3000" dirty="0"/>
              <a:t>对策略战棋类游戏</a:t>
            </a:r>
            <a:r>
              <a:rPr lang="zh-CN" altLang="en-US" sz="3000" dirty="0"/>
              <a:t>或</a:t>
            </a:r>
            <a:r>
              <a:rPr lang="en-US" altLang="zh-CN" sz="3000" dirty="0"/>
              <a:t>RPG</a:t>
            </a:r>
            <a:r>
              <a:rPr lang="zh-CN" altLang="zh-CN" sz="3000" dirty="0"/>
              <a:t>游戏感兴趣的潜在用户</a:t>
            </a:r>
            <a:endParaRPr lang="zh-CN" altLang="en-US" sz="30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
        <p:nvSpPr>
          <p:cNvPr id="32" name="矩形 31">
            <a:extLst>
              <a:ext uri="{FF2B5EF4-FFF2-40B4-BE49-F238E27FC236}">
                <a16:creationId xmlns="" xmlns:a16="http://schemas.microsoft.com/office/drawing/2014/main" id="{97B4EB2E-B86A-46C3-B451-B1A2A3D36134}"/>
              </a:ext>
            </a:extLst>
          </p:cNvPr>
          <p:cNvSpPr/>
          <p:nvPr/>
        </p:nvSpPr>
        <p:spPr>
          <a:xfrm>
            <a:off x="8373053" y="1422400"/>
            <a:ext cx="2911429" cy="1402628"/>
          </a:xfrm>
          <a:prstGeom prst="rect">
            <a:avLst/>
          </a:prstGeom>
        </p:spPr>
        <p:txBody>
          <a:bodyPr wrap="square">
            <a:spAutoFit/>
          </a:bodyPr>
          <a:lstStyle/>
          <a:p>
            <a:pPr lvl="0">
              <a:lnSpc>
                <a:spcPct val="150000"/>
              </a:lnSpc>
            </a:pPr>
            <a:r>
              <a:rPr lang="zh-CN" altLang="zh-CN" sz="3000" dirty="0"/>
              <a:t>火焰纹章系列游戏的情怀玩家</a:t>
            </a:r>
            <a:endParaRPr lang="zh-CN" altLang="en-US" sz="30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
        <p:nvSpPr>
          <p:cNvPr id="33" name="矩形 32">
            <a:extLst>
              <a:ext uri="{FF2B5EF4-FFF2-40B4-BE49-F238E27FC236}">
                <a16:creationId xmlns="" xmlns:a16="http://schemas.microsoft.com/office/drawing/2014/main" id="{0CE97185-4F04-417A-B102-CE4BCF65ECDF}"/>
              </a:ext>
            </a:extLst>
          </p:cNvPr>
          <p:cNvSpPr/>
          <p:nvPr/>
        </p:nvSpPr>
        <p:spPr>
          <a:xfrm>
            <a:off x="8620240" y="3526342"/>
            <a:ext cx="2911429" cy="751296"/>
          </a:xfrm>
          <a:prstGeom prst="rect">
            <a:avLst/>
          </a:prstGeom>
        </p:spPr>
        <p:txBody>
          <a:bodyPr wrap="square">
            <a:spAutoFit/>
          </a:bodyPr>
          <a:lstStyle/>
          <a:p>
            <a:pPr lvl="0">
              <a:lnSpc>
                <a:spcPct val="150000"/>
              </a:lnSpc>
            </a:pPr>
            <a:r>
              <a:rPr lang="zh-CN" altLang="zh-CN" sz="3200" dirty="0"/>
              <a:t>在校大学生</a:t>
            </a:r>
            <a:endParaRPr lang="zh-CN" altLang="en-US" sz="30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grpSp>
        <p:nvGrpSpPr>
          <p:cNvPr id="35" name="组合 34">
            <a:extLst>
              <a:ext uri="{FF2B5EF4-FFF2-40B4-BE49-F238E27FC236}">
                <a16:creationId xmlns="" xmlns:a16="http://schemas.microsoft.com/office/drawing/2014/main" id="{623B61E4-83B3-483E-96F0-5B6AFF9D18BF}"/>
              </a:ext>
            </a:extLst>
          </p:cNvPr>
          <p:cNvGrpSpPr/>
          <p:nvPr/>
        </p:nvGrpSpPr>
        <p:grpSpPr>
          <a:xfrm>
            <a:off x="4500422" y="2613716"/>
            <a:ext cx="3397514" cy="1556888"/>
            <a:chOff x="4500422" y="2613716"/>
            <a:chExt cx="3397514" cy="1556888"/>
          </a:xfrm>
        </p:grpSpPr>
        <p:sp>
          <p:nvSpPr>
            <p:cNvPr id="7" name="Freeform 5">
              <a:extLst>
                <a:ext uri="{FF2B5EF4-FFF2-40B4-BE49-F238E27FC236}">
                  <a16:creationId xmlns="" xmlns:a16="http://schemas.microsoft.com/office/drawing/2014/main" id="{9E97C390-4984-465A-A358-77D671BC97A6}"/>
                </a:ext>
              </a:extLst>
            </p:cNvPr>
            <p:cNvSpPr>
              <a:spLocks noEditPoints="1"/>
            </p:cNvSpPr>
            <p:nvPr/>
          </p:nvSpPr>
          <p:spPr bwMode="auto">
            <a:xfrm>
              <a:off x="4500422" y="2613716"/>
              <a:ext cx="3397514" cy="1556888"/>
            </a:xfrm>
            <a:custGeom>
              <a:avLst/>
              <a:gdLst>
                <a:gd name="T0" fmla="*/ 620 w 690"/>
                <a:gd name="T1" fmla="*/ 126 h 315"/>
                <a:gd name="T2" fmla="*/ 584 w 690"/>
                <a:gd name="T3" fmla="*/ 112 h 315"/>
                <a:gd name="T4" fmla="*/ 558 w 690"/>
                <a:gd name="T5" fmla="*/ 125 h 315"/>
                <a:gd name="T6" fmla="*/ 556 w 690"/>
                <a:gd name="T7" fmla="*/ 125 h 315"/>
                <a:gd name="T8" fmla="*/ 558 w 690"/>
                <a:gd name="T9" fmla="*/ 77 h 315"/>
                <a:gd name="T10" fmla="*/ 503 w 690"/>
                <a:gd name="T11" fmla="*/ 23 h 315"/>
                <a:gd name="T12" fmla="*/ 411 w 690"/>
                <a:gd name="T13" fmla="*/ 10 h 315"/>
                <a:gd name="T14" fmla="*/ 366 w 690"/>
                <a:gd name="T15" fmla="*/ 40 h 315"/>
                <a:gd name="T16" fmla="*/ 222 w 690"/>
                <a:gd name="T17" fmla="*/ 13 h 315"/>
                <a:gd name="T18" fmla="*/ 149 w 690"/>
                <a:gd name="T19" fmla="*/ 60 h 315"/>
                <a:gd name="T20" fmla="*/ 139 w 690"/>
                <a:gd name="T21" fmla="*/ 115 h 315"/>
                <a:gd name="T22" fmla="*/ 67 w 690"/>
                <a:gd name="T23" fmla="*/ 128 h 315"/>
                <a:gd name="T24" fmla="*/ 36 w 690"/>
                <a:gd name="T25" fmla="*/ 237 h 315"/>
                <a:gd name="T26" fmla="*/ 81 w 690"/>
                <a:gd name="T27" fmla="*/ 310 h 315"/>
                <a:gd name="T28" fmla="*/ 307 w 690"/>
                <a:gd name="T29" fmla="*/ 304 h 315"/>
                <a:gd name="T30" fmla="*/ 530 w 690"/>
                <a:gd name="T31" fmla="*/ 292 h 315"/>
                <a:gd name="T32" fmla="*/ 654 w 690"/>
                <a:gd name="T33" fmla="*/ 231 h 315"/>
                <a:gd name="T34" fmla="*/ 620 w 690"/>
                <a:gd name="T35" fmla="*/ 126 h 315"/>
                <a:gd name="T36" fmla="*/ 616 w 690"/>
                <a:gd name="T37" fmla="*/ 248 h 315"/>
                <a:gd name="T38" fmla="*/ 526 w 690"/>
                <a:gd name="T39" fmla="*/ 277 h 315"/>
                <a:gd name="T40" fmla="*/ 307 w 690"/>
                <a:gd name="T41" fmla="*/ 289 h 315"/>
                <a:gd name="T42" fmla="*/ 109 w 690"/>
                <a:gd name="T43" fmla="*/ 295 h 315"/>
                <a:gd name="T44" fmla="*/ 146 w 690"/>
                <a:gd name="T45" fmla="*/ 129 h 315"/>
                <a:gd name="T46" fmla="*/ 151 w 690"/>
                <a:gd name="T47" fmla="*/ 123 h 315"/>
                <a:gd name="T48" fmla="*/ 152 w 690"/>
                <a:gd name="T49" fmla="*/ 120 h 315"/>
                <a:gd name="T50" fmla="*/ 234 w 690"/>
                <a:gd name="T51" fmla="*/ 25 h 315"/>
                <a:gd name="T52" fmla="*/ 360 w 690"/>
                <a:gd name="T53" fmla="*/ 57 h 315"/>
                <a:gd name="T54" fmla="*/ 372 w 690"/>
                <a:gd name="T55" fmla="*/ 50 h 315"/>
                <a:gd name="T56" fmla="*/ 372 w 690"/>
                <a:gd name="T57" fmla="*/ 49 h 315"/>
                <a:gd name="T58" fmla="*/ 436 w 690"/>
                <a:gd name="T59" fmla="*/ 20 h 315"/>
                <a:gd name="T60" fmla="*/ 506 w 690"/>
                <a:gd name="T61" fmla="*/ 40 h 315"/>
                <a:gd name="T62" fmla="*/ 543 w 690"/>
                <a:gd name="T63" fmla="*/ 102 h 315"/>
                <a:gd name="T64" fmla="*/ 541 w 690"/>
                <a:gd name="T65" fmla="*/ 134 h 315"/>
                <a:gd name="T66" fmla="*/ 550 w 690"/>
                <a:gd name="T67" fmla="*/ 136 h 315"/>
                <a:gd name="T68" fmla="*/ 558 w 690"/>
                <a:gd name="T69" fmla="*/ 143 h 315"/>
                <a:gd name="T70" fmla="*/ 560 w 690"/>
                <a:gd name="T71" fmla="*/ 143 h 315"/>
                <a:gd name="T72" fmla="*/ 567 w 690"/>
                <a:gd name="T73" fmla="*/ 139 h 315"/>
                <a:gd name="T74" fmla="*/ 616 w 690"/>
                <a:gd name="T75" fmla="*/ 248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0" h="315">
                  <a:moveTo>
                    <a:pt x="620" y="126"/>
                  </a:moveTo>
                  <a:cubicBezTo>
                    <a:pt x="612" y="118"/>
                    <a:pt x="595" y="110"/>
                    <a:pt x="584" y="112"/>
                  </a:cubicBezTo>
                  <a:cubicBezTo>
                    <a:pt x="580" y="112"/>
                    <a:pt x="561" y="122"/>
                    <a:pt x="558" y="125"/>
                  </a:cubicBezTo>
                  <a:cubicBezTo>
                    <a:pt x="557" y="125"/>
                    <a:pt x="557" y="125"/>
                    <a:pt x="556" y="125"/>
                  </a:cubicBezTo>
                  <a:cubicBezTo>
                    <a:pt x="561" y="110"/>
                    <a:pt x="560" y="87"/>
                    <a:pt x="558" y="77"/>
                  </a:cubicBezTo>
                  <a:cubicBezTo>
                    <a:pt x="551" y="49"/>
                    <a:pt x="530" y="34"/>
                    <a:pt x="503" y="23"/>
                  </a:cubicBezTo>
                  <a:cubicBezTo>
                    <a:pt x="472" y="10"/>
                    <a:pt x="445" y="3"/>
                    <a:pt x="411" y="10"/>
                  </a:cubicBezTo>
                  <a:cubicBezTo>
                    <a:pt x="394" y="14"/>
                    <a:pt x="373" y="24"/>
                    <a:pt x="366" y="40"/>
                  </a:cubicBezTo>
                  <a:cubicBezTo>
                    <a:pt x="335" y="0"/>
                    <a:pt x="267" y="5"/>
                    <a:pt x="222" y="13"/>
                  </a:cubicBezTo>
                  <a:cubicBezTo>
                    <a:pt x="192" y="19"/>
                    <a:pt x="165" y="35"/>
                    <a:pt x="149" y="60"/>
                  </a:cubicBezTo>
                  <a:cubicBezTo>
                    <a:pt x="141" y="73"/>
                    <a:pt x="133" y="99"/>
                    <a:pt x="139" y="115"/>
                  </a:cubicBezTo>
                  <a:cubicBezTo>
                    <a:pt x="116" y="102"/>
                    <a:pt x="89" y="112"/>
                    <a:pt x="67" y="128"/>
                  </a:cubicBezTo>
                  <a:cubicBezTo>
                    <a:pt x="34" y="152"/>
                    <a:pt x="32" y="200"/>
                    <a:pt x="36" y="237"/>
                  </a:cubicBezTo>
                  <a:cubicBezTo>
                    <a:pt x="38" y="262"/>
                    <a:pt x="49" y="308"/>
                    <a:pt x="81" y="310"/>
                  </a:cubicBezTo>
                  <a:cubicBezTo>
                    <a:pt x="155" y="315"/>
                    <a:pt x="233" y="307"/>
                    <a:pt x="307" y="304"/>
                  </a:cubicBezTo>
                  <a:cubicBezTo>
                    <a:pt x="380" y="301"/>
                    <a:pt x="458" y="302"/>
                    <a:pt x="530" y="292"/>
                  </a:cubicBezTo>
                  <a:cubicBezTo>
                    <a:pt x="581" y="284"/>
                    <a:pt x="623" y="278"/>
                    <a:pt x="654" y="231"/>
                  </a:cubicBezTo>
                  <a:cubicBezTo>
                    <a:pt x="676" y="200"/>
                    <a:pt x="644" y="146"/>
                    <a:pt x="620" y="126"/>
                  </a:cubicBezTo>
                  <a:close/>
                  <a:moveTo>
                    <a:pt x="616" y="248"/>
                  </a:moveTo>
                  <a:cubicBezTo>
                    <a:pt x="588" y="268"/>
                    <a:pt x="558" y="270"/>
                    <a:pt x="526" y="277"/>
                  </a:cubicBezTo>
                  <a:cubicBezTo>
                    <a:pt x="457" y="290"/>
                    <a:pt x="377" y="285"/>
                    <a:pt x="307" y="289"/>
                  </a:cubicBezTo>
                  <a:cubicBezTo>
                    <a:pt x="241" y="292"/>
                    <a:pt x="174" y="289"/>
                    <a:pt x="109" y="295"/>
                  </a:cubicBezTo>
                  <a:cubicBezTo>
                    <a:pt x="0" y="305"/>
                    <a:pt x="51" y="68"/>
                    <a:pt x="146" y="129"/>
                  </a:cubicBezTo>
                  <a:cubicBezTo>
                    <a:pt x="150" y="132"/>
                    <a:pt x="154" y="126"/>
                    <a:pt x="151" y="123"/>
                  </a:cubicBezTo>
                  <a:cubicBezTo>
                    <a:pt x="152" y="122"/>
                    <a:pt x="152" y="121"/>
                    <a:pt x="152" y="120"/>
                  </a:cubicBezTo>
                  <a:cubicBezTo>
                    <a:pt x="131" y="69"/>
                    <a:pt x="193" y="32"/>
                    <a:pt x="234" y="25"/>
                  </a:cubicBezTo>
                  <a:cubicBezTo>
                    <a:pt x="274" y="18"/>
                    <a:pt x="338" y="16"/>
                    <a:pt x="360" y="57"/>
                  </a:cubicBezTo>
                  <a:cubicBezTo>
                    <a:pt x="364" y="66"/>
                    <a:pt x="376" y="58"/>
                    <a:pt x="372" y="50"/>
                  </a:cubicBezTo>
                  <a:cubicBezTo>
                    <a:pt x="372" y="50"/>
                    <a:pt x="372" y="50"/>
                    <a:pt x="372" y="49"/>
                  </a:cubicBezTo>
                  <a:cubicBezTo>
                    <a:pt x="382" y="29"/>
                    <a:pt x="417" y="22"/>
                    <a:pt x="436" y="20"/>
                  </a:cubicBezTo>
                  <a:cubicBezTo>
                    <a:pt x="459" y="18"/>
                    <a:pt x="486" y="31"/>
                    <a:pt x="506" y="40"/>
                  </a:cubicBezTo>
                  <a:cubicBezTo>
                    <a:pt x="532" y="53"/>
                    <a:pt x="545" y="71"/>
                    <a:pt x="543" y="102"/>
                  </a:cubicBezTo>
                  <a:cubicBezTo>
                    <a:pt x="543" y="112"/>
                    <a:pt x="538" y="124"/>
                    <a:pt x="541" y="134"/>
                  </a:cubicBezTo>
                  <a:cubicBezTo>
                    <a:pt x="543" y="137"/>
                    <a:pt x="547" y="138"/>
                    <a:pt x="550" y="136"/>
                  </a:cubicBezTo>
                  <a:cubicBezTo>
                    <a:pt x="551" y="140"/>
                    <a:pt x="554" y="143"/>
                    <a:pt x="558" y="143"/>
                  </a:cubicBezTo>
                  <a:cubicBezTo>
                    <a:pt x="559" y="143"/>
                    <a:pt x="559" y="143"/>
                    <a:pt x="560" y="143"/>
                  </a:cubicBezTo>
                  <a:cubicBezTo>
                    <a:pt x="563" y="144"/>
                    <a:pt x="566" y="141"/>
                    <a:pt x="567" y="139"/>
                  </a:cubicBezTo>
                  <a:cubicBezTo>
                    <a:pt x="590" y="106"/>
                    <a:pt x="690" y="194"/>
                    <a:pt x="616" y="248"/>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矩形 33">
              <a:extLst>
                <a:ext uri="{FF2B5EF4-FFF2-40B4-BE49-F238E27FC236}">
                  <a16:creationId xmlns="" xmlns:a16="http://schemas.microsoft.com/office/drawing/2014/main" id="{67DD9A5B-912A-41B5-8F21-6CF637783D3F}"/>
                </a:ext>
              </a:extLst>
            </p:cNvPr>
            <p:cNvSpPr/>
            <p:nvPr/>
          </p:nvSpPr>
          <p:spPr>
            <a:xfrm>
              <a:off x="4743464" y="3068994"/>
              <a:ext cx="2911429" cy="653897"/>
            </a:xfrm>
            <a:prstGeom prst="rect">
              <a:avLst/>
            </a:prstGeom>
          </p:spPr>
          <p:txBody>
            <a:bodyPr wrap="square">
              <a:spAutoFit/>
            </a:bodyPr>
            <a:lstStyle/>
            <a:p>
              <a:pPr lvl="0" algn="ctr">
                <a:lnSpc>
                  <a:spcPct val="150000"/>
                </a:lnSpc>
              </a:pPr>
              <a:r>
                <a:rPr lang="zh-CN" altLang="en-US" sz="28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圣</a:t>
              </a:r>
              <a:r>
                <a:rPr lang="zh-CN" altLang="en-US" sz="2800" dirty="0" smtClean="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剑纹章</a:t>
              </a:r>
              <a:endParaRPr lang="zh-CN" altLang="en-US" sz="28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grpSp>
    </p:spTree>
    <p:extLst>
      <p:ext uri="{BB962C8B-B14F-4D97-AF65-F5344CB8AC3E}">
        <p14:creationId xmlns:p14="http://schemas.microsoft.com/office/powerpoint/2010/main" val="4218819815"/>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150"/>
                            </p:stCondLst>
                            <p:childTnLst>
                              <p:par>
                                <p:cTn id="24" presetID="2" presetClass="entr" presetSubtype="4"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par>
                          <p:cTn id="28" fill="hold">
                            <p:stCondLst>
                              <p:cond delay="1650"/>
                            </p:stCondLst>
                            <p:childTnLst>
                              <p:par>
                                <p:cTn id="29" presetID="53" presetClass="entr" presetSubtype="16"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right)">
                                      <p:cBhvr>
                                        <p:cTn id="39" dur="500"/>
                                        <p:tgtEl>
                                          <p:spTgt spid="22"/>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right)">
                                      <p:cBhvr>
                                        <p:cTn id="42" dur="500"/>
                                        <p:tgtEl>
                                          <p:spTgt spid="21"/>
                                        </p:tgtEl>
                                      </p:cBhvr>
                                    </p:animEffect>
                                  </p:childTnLst>
                                </p:cTn>
                              </p:par>
                            </p:childTnLst>
                          </p:cTn>
                        </p:par>
                        <p:par>
                          <p:cTn id="43" fill="hold">
                            <p:stCondLst>
                              <p:cond delay="2150"/>
                            </p:stCondLst>
                            <p:childTnLst>
                              <p:par>
                                <p:cTn id="44" presetID="2" presetClass="entr" presetSubtype="4"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ppt_x"/>
                                          </p:val>
                                        </p:tav>
                                        <p:tav tm="100000">
                                          <p:val>
                                            <p:strVal val="#ppt_x"/>
                                          </p:val>
                                        </p:tav>
                                      </p:tavLst>
                                    </p:anim>
                                    <p:anim calcmode="lin" valueType="num">
                                      <p:cBhvr additive="base">
                                        <p:cTn id="47" dur="500" fill="hold"/>
                                        <p:tgtEl>
                                          <p:spTgt spid="30"/>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additive="base">
                                        <p:cTn id="50" dur="500" fill="hold"/>
                                        <p:tgtEl>
                                          <p:spTgt spid="32"/>
                                        </p:tgtEl>
                                        <p:attrNameLst>
                                          <p:attrName>ppt_x</p:attrName>
                                        </p:attrNameLst>
                                      </p:cBhvr>
                                      <p:tavLst>
                                        <p:tav tm="0">
                                          <p:val>
                                            <p:strVal val="#ppt_x"/>
                                          </p:val>
                                        </p:tav>
                                        <p:tav tm="100000">
                                          <p:val>
                                            <p:strVal val="#ppt_x"/>
                                          </p:val>
                                        </p:tav>
                                      </p:tavLst>
                                    </p:anim>
                                    <p:anim calcmode="lin" valueType="num">
                                      <p:cBhvr additive="base">
                                        <p:cTn id="51" dur="500" fill="hold"/>
                                        <p:tgtEl>
                                          <p:spTgt spid="3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additive="base">
                                        <p:cTn id="54" dur="500" fill="hold"/>
                                        <p:tgtEl>
                                          <p:spTgt spid="33"/>
                                        </p:tgtEl>
                                        <p:attrNameLst>
                                          <p:attrName>ppt_x</p:attrName>
                                        </p:attrNameLst>
                                      </p:cBhvr>
                                      <p:tavLst>
                                        <p:tav tm="0">
                                          <p:val>
                                            <p:strVal val="#ppt_x"/>
                                          </p:val>
                                        </p:tav>
                                        <p:tav tm="100000">
                                          <p:val>
                                            <p:strVal val="#ppt_x"/>
                                          </p:val>
                                        </p:tav>
                                      </p:tavLst>
                                    </p:anim>
                                    <p:anim calcmode="lin" valueType="num">
                                      <p:cBhvr additive="base">
                                        <p:cTn id="5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animBg="1"/>
      <p:bldP spid="21" grpId="0" animBg="1"/>
      <p:bldP spid="22" grpId="0" animBg="1"/>
      <p:bldP spid="28" grpId="0" animBg="1"/>
      <p:bldP spid="30" grpId="0"/>
      <p:bldP spid="32"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产品用户目标</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Ｔｗｏ</a:t>
              </a: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4"/>
          <a:stretch>
            <a:fillRect/>
          </a:stretch>
        </p:blipFill>
        <p:spPr>
          <a:xfrm>
            <a:off x="286199" y="5614536"/>
            <a:ext cx="969348" cy="951058"/>
          </a:xfrm>
          <a:prstGeom prst="rect">
            <a:avLst/>
          </a:prstGeom>
        </p:spPr>
      </p:pic>
      <p:pic>
        <p:nvPicPr>
          <p:cNvPr id="3" name="图片 2">
            <a:extLst>
              <a:ext uri="{FF2B5EF4-FFF2-40B4-BE49-F238E27FC236}">
                <a16:creationId xmlns="" xmlns:a16="http://schemas.microsoft.com/office/drawing/2014/main" id="{9AD7CF61-852F-4684-A958-E84B097C6780}"/>
              </a:ext>
            </a:extLst>
          </p:cNvPr>
          <p:cNvPicPr>
            <a:picLocks noChangeAspect="1"/>
          </p:cNvPicPr>
          <p:nvPr/>
        </p:nvPicPr>
        <p:blipFill>
          <a:blip r:embed="rId5"/>
          <a:stretch>
            <a:fillRect/>
          </a:stretch>
        </p:blipFill>
        <p:spPr>
          <a:xfrm>
            <a:off x="8291995" y="2156847"/>
            <a:ext cx="2054530" cy="1889924"/>
          </a:xfrm>
          <a:prstGeom prst="rect">
            <a:avLst/>
          </a:prstGeom>
        </p:spPr>
      </p:pic>
      <p:pic>
        <p:nvPicPr>
          <p:cNvPr id="4" name="图片 3">
            <a:extLst>
              <a:ext uri="{FF2B5EF4-FFF2-40B4-BE49-F238E27FC236}">
                <a16:creationId xmlns="" xmlns:a16="http://schemas.microsoft.com/office/drawing/2014/main" id="{68B50A33-84B0-4597-82EC-2B42D4CB15A0}"/>
              </a:ext>
            </a:extLst>
          </p:cNvPr>
          <p:cNvPicPr>
            <a:picLocks noChangeAspect="1"/>
          </p:cNvPicPr>
          <p:nvPr/>
        </p:nvPicPr>
        <p:blipFill>
          <a:blip r:embed="rId6"/>
          <a:stretch>
            <a:fillRect/>
          </a:stretch>
        </p:blipFill>
        <p:spPr>
          <a:xfrm>
            <a:off x="5221480" y="2156847"/>
            <a:ext cx="2054530" cy="1896020"/>
          </a:xfrm>
          <a:prstGeom prst="rect">
            <a:avLst/>
          </a:prstGeom>
        </p:spPr>
      </p:pic>
      <p:pic>
        <p:nvPicPr>
          <p:cNvPr id="7" name="图片 6">
            <a:extLst>
              <a:ext uri="{FF2B5EF4-FFF2-40B4-BE49-F238E27FC236}">
                <a16:creationId xmlns="" xmlns:a16="http://schemas.microsoft.com/office/drawing/2014/main" id="{77D2D887-BEAE-4AAC-89EA-AE0171540FC6}"/>
              </a:ext>
            </a:extLst>
          </p:cNvPr>
          <p:cNvPicPr>
            <a:picLocks noChangeAspect="1"/>
          </p:cNvPicPr>
          <p:nvPr/>
        </p:nvPicPr>
        <p:blipFill>
          <a:blip r:embed="rId7"/>
          <a:stretch>
            <a:fillRect/>
          </a:stretch>
        </p:blipFill>
        <p:spPr>
          <a:xfrm>
            <a:off x="2173481" y="2156847"/>
            <a:ext cx="2048434" cy="1896020"/>
          </a:xfrm>
          <a:prstGeom prst="rect">
            <a:avLst/>
          </a:prstGeom>
        </p:spPr>
      </p:pic>
      <p:sp>
        <p:nvSpPr>
          <p:cNvPr id="16" name="矩形 15">
            <a:extLst>
              <a:ext uri="{FF2B5EF4-FFF2-40B4-BE49-F238E27FC236}">
                <a16:creationId xmlns="" xmlns:a16="http://schemas.microsoft.com/office/drawing/2014/main" id="{CB9B0D4D-213E-4E0B-A614-C25A67B8596D}"/>
              </a:ext>
            </a:extLst>
          </p:cNvPr>
          <p:cNvSpPr/>
          <p:nvPr/>
        </p:nvSpPr>
        <p:spPr>
          <a:xfrm>
            <a:off x="1693462" y="4313567"/>
            <a:ext cx="2911429" cy="2252027"/>
          </a:xfrm>
          <a:prstGeom prst="rect">
            <a:avLst/>
          </a:prstGeom>
        </p:spPr>
        <p:txBody>
          <a:bodyPr wrap="square">
            <a:spAutoFit/>
          </a:bodyPr>
          <a:lstStyle/>
          <a:p>
            <a:pPr algn="ctr">
              <a:lnSpc>
                <a:spcPct val="150000"/>
              </a:lnSpc>
            </a:pPr>
            <a:r>
              <a:rPr lang="zh-CN" altLang="zh-CN" sz="2400" dirty="0"/>
              <a:t>熟悉策略战棋类游戏的操作模式，并对该游戏模式有浓厚的兴趣</a:t>
            </a:r>
            <a:r>
              <a:rPr lang="zh-CN" altLang="zh-CN" sz="2400" dirty="0" smtClean="0"/>
              <a:t>。</a:t>
            </a:r>
            <a:endParaRPr lang="zh-CN" altLang="zh-CN" sz="2400" dirty="0"/>
          </a:p>
        </p:txBody>
      </p:sp>
      <p:sp>
        <p:nvSpPr>
          <p:cNvPr id="17" name="矩形 16">
            <a:extLst>
              <a:ext uri="{FF2B5EF4-FFF2-40B4-BE49-F238E27FC236}">
                <a16:creationId xmlns="" xmlns:a16="http://schemas.microsoft.com/office/drawing/2014/main" id="{633CF8F1-D165-483A-BA2F-D599270476F1}"/>
              </a:ext>
            </a:extLst>
          </p:cNvPr>
          <p:cNvSpPr/>
          <p:nvPr/>
        </p:nvSpPr>
        <p:spPr>
          <a:xfrm>
            <a:off x="4930191" y="4313567"/>
            <a:ext cx="2911429" cy="2252027"/>
          </a:xfrm>
          <a:prstGeom prst="rect">
            <a:avLst/>
          </a:prstGeom>
        </p:spPr>
        <p:txBody>
          <a:bodyPr wrap="square">
            <a:spAutoFit/>
          </a:bodyPr>
          <a:lstStyle/>
          <a:p>
            <a:pPr>
              <a:lnSpc>
                <a:spcPct val="150000"/>
              </a:lnSpc>
            </a:pPr>
            <a:r>
              <a:rPr lang="zh-CN" altLang="zh-CN" sz="2400" dirty="0" smtClean="0"/>
              <a:t>热衷人物角色养成，喜欢探索不同的角色职业搭配和不同的战术。</a:t>
            </a:r>
            <a:endParaRPr lang="zh-CN" altLang="zh-CN" sz="2400" dirty="0"/>
          </a:p>
        </p:txBody>
      </p:sp>
      <p:sp>
        <p:nvSpPr>
          <p:cNvPr id="18" name="矩形 17">
            <a:extLst>
              <a:ext uri="{FF2B5EF4-FFF2-40B4-BE49-F238E27FC236}">
                <a16:creationId xmlns="" xmlns:a16="http://schemas.microsoft.com/office/drawing/2014/main" id="{A111EAA7-B96F-4F9C-A7DD-1AE11752039B}"/>
              </a:ext>
            </a:extLst>
          </p:cNvPr>
          <p:cNvSpPr/>
          <p:nvPr/>
        </p:nvSpPr>
        <p:spPr>
          <a:xfrm>
            <a:off x="8002435" y="4313567"/>
            <a:ext cx="2911429" cy="2252027"/>
          </a:xfrm>
          <a:prstGeom prst="rect">
            <a:avLst/>
          </a:prstGeom>
        </p:spPr>
        <p:txBody>
          <a:bodyPr wrap="square">
            <a:spAutoFit/>
          </a:bodyPr>
          <a:lstStyle/>
          <a:p>
            <a:pPr>
              <a:lnSpc>
                <a:spcPct val="150000"/>
              </a:lnSpc>
            </a:pPr>
            <a:r>
              <a:rPr lang="zh-CN" altLang="zh-CN" sz="2400" dirty="0"/>
              <a:t>接受魔幻类游戏剧情，且喜欢挖掘角色的背景和角色间的关系。</a:t>
            </a:r>
          </a:p>
        </p:txBody>
      </p:sp>
      <p:sp>
        <p:nvSpPr>
          <p:cNvPr id="19" name="矩形 18">
            <a:extLst>
              <a:ext uri="{FF2B5EF4-FFF2-40B4-BE49-F238E27FC236}">
                <a16:creationId xmlns="" xmlns:a16="http://schemas.microsoft.com/office/drawing/2014/main" id="{31C534BD-839C-495C-BC00-FD38EACB8C61}"/>
              </a:ext>
            </a:extLst>
          </p:cNvPr>
          <p:cNvSpPr/>
          <p:nvPr/>
        </p:nvSpPr>
        <p:spPr>
          <a:xfrm>
            <a:off x="1693462" y="1093598"/>
            <a:ext cx="7466712" cy="646331"/>
          </a:xfrm>
          <a:prstGeom prst="rect">
            <a:avLst/>
          </a:prstGeom>
        </p:spPr>
        <p:txBody>
          <a:bodyPr wrap="square">
            <a:spAutoFit/>
          </a:bodyPr>
          <a:lstStyle/>
          <a:p>
            <a:r>
              <a:rPr lang="zh-CN" altLang="zh-CN" sz="3600" dirty="0"/>
              <a:t>产品针对的对象应具备以下特点：</a:t>
            </a:r>
          </a:p>
        </p:txBody>
      </p:sp>
    </p:spTree>
    <p:extLst>
      <p:ext uri="{BB962C8B-B14F-4D97-AF65-F5344CB8AC3E}">
        <p14:creationId xmlns:p14="http://schemas.microsoft.com/office/powerpoint/2010/main" val="3689743158"/>
      </p:ext>
    </p:extLst>
  </p:cSld>
  <p:clrMapOvr>
    <a:masterClrMapping/>
  </p:clrMapOvr>
  <mc:AlternateContent xmlns:mc="http://schemas.openxmlformats.org/markup-compatibility/2006" xmlns:p14="http://schemas.microsoft.com/office/powerpoint/2010/main">
    <mc:Choice Requires="p14">
      <p:transition spd="slow" p14:dur="1500" advTm="3500">
        <p:random/>
      </p:transition>
    </mc:Choice>
    <mc:Fallback xmlns="">
      <p:transition spd="slow" advTm="3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250"/>
                            </p:stCondLst>
                            <p:childTnLst>
                              <p:par>
                                <p:cTn id="25" presetID="2" presetClass="entr" presetSubtype="4"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0-#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childTnLst>
                          </p:cTn>
                        </p:par>
                        <p:par>
                          <p:cTn id="33" fill="hold">
                            <p:stCondLst>
                              <p:cond delay="1750"/>
                            </p:stCondLst>
                            <p:childTnLst>
                              <p:par>
                                <p:cTn id="34" presetID="2" presetClass="entr" presetSubtype="4"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ppt_x"/>
                                          </p:val>
                                        </p:tav>
                                        <p:tav tm="100000">
                                          <p:val>
                                            <p:strVal val="#ppt_x"/>
                                          </p:val>
                                        </p:tav>
                                      </p:tavLst>
                                    </p:anim>
                                    <p:anim calcmode="lin" valueType="num">
                                      <p:cBhvr additive="base">
                                        <p:cTn id="37" dur="500" fill="hold"/>
                                        <p:tgtEl>
                                          <p:spTgt spid="4"/>
                                        </p:tgtEl>
                                        <p:attrNameLst>
                                          <p:attrName>ppt_y</p:attrName>
                                        </p:attrNameLst>
                                      </p:cBhvr>
                                      <p:tavLst>
                                        <p:tav tm="0">
                                          <p:val>
                                            <p:strVal val="1+#ppt_h/2"/>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0-#ppt_w/2"/>
                                          </p:val>
                                        </p:tav>
                                        <p:tav tm="100000">
                                          <p:val>
                                            <p:strVal val="#ppt_x"/>
                                          </p:val>
                                        </p:tav>
                                      </p:tavLst>
                                    </p:anim>
                                    <p:anim calcmode="lin" valueType="num">
                                      <p:cBhvr additive="base">
                                        <p:cTn id="41" dur="500" fill="hold"/>
                                        <p:tgtEl>
                                          <p:spTgt spid="17"/>
                                        </p:tgtEl>
                                        <p:attrNameLst>
                                          <p:attrName>ppt_y</p:attrName>
                                        </p:attrNameLst>
                                      </p:cBhvr>
                                      <p:tavLst>
                                        <p:tav tm="0">
                                          <p:val>
                                            <p:strVal val="#ppt_y"/>
                                          </p:val>
                                        </p:tav>
                                        <p:tav tm="100000">
                                          <p:val>
                                            <p:strVal val="#ppt_y"/>
                                          </p:val>
                                        </p:tav>
                                      </p:tavLst>
                                    </p:anim>
                                  </p:childTnLst>
                                </p:cTn>
                              </p:par>
                            </p:childTnLst>
                          </p:cTn>
                        </p:par>
                        <p:par>
                          <p:cTn id="42" fill="hold">
                            <p:stCondLst>
                              <p:cond delay="2250"/>
                            </p:stCondLst>
                            <p:childTnLst>
                              <p:par>
                                <p:cTn id="43" presetID="2" presetClass="entr" presetSubtype="4"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ppt_x"/>
                                          </p:val>
                                        </p:tav>
                                        <p:tav tm="100000">
                                          <p:val>
                                            <p:strVal val="#ppt_x"/>
                                          </p:val>
                                        </p:tav>
                                      </p:tavLst>
                                    </p:anim>
                                    <p:anim calcmode="lin" valueType="num">
                                      <p:cBhvr additive="base">
                                        <p:cTn id="46" dur="500" fill="hold"/>
                                        <p:tgtEl>
                                          <p:spTgt spid="3"/>
                                        </p:tgtEl>
                                        <p:attrNameLst>
                                          <p:attrName>ppt_y</p:attrName>
                                        </p:attrNameLst>
                                      </p:cBhvr>
                                      <p:tavLst>
                                        <p:tav tm="0">
                                          <p:val>
                                            <p:strVal val="1+#ppt_h/2"/>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0-#ppt_w/2"/>
                                          </p:val>
                                        </p:tav>
                                        <p:tav tm="100000">
                                          <p:val>
                                            <p:strVal val="#ppt_x"/>
                                          </p:val>
                                        </p:tav>
                                      </p:tavLst>
                                    </p:anim>
                                    <p:anim calcmode="lin" valueType="num">
                                      <p:cBhvr additive="base">
                                        <p:cTn id="50"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针对目标的改进</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Ｔｗｏ</a:t>
              </a: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 xmlns:a16="http://schemas.microsoft.com/office/drawing/2014/main" id="{005EFDF9-A499-45B7-B7AA-39AD0A779160}"/>
              </a:ext>
            </a:extLst>
          </p:cNvPr>
          <p:cNvPicPr>
            <a:picLocks noChangeAspect="1"/>
          </p:cNvPicPr>
          <p:nvPr/>
        </p:nvPicPr>
        <p:blipFill>
          <a:blip r:embed="rId4"/>
          <a:stretch>
            <a:fillRect/>
          </a:stretch>
        </p:blipFill>
        <p:spPr>
          <a:xfrm>
            <a:off x="10270727" y="4413519"/>
            <a:ext cx="2462997" cy="2152075"/>
          </a:xfrm>
          <a:prstGeom prst="rect">
            <a:avLst/>
          </a:prstGeom>
        </p:spPr>
      </p:pic>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sp>
        <p:nvSpPr>
          <p:cNvPr id="34" name="矩形 33">
            <a:extLst>
              <a:ext uri="{FF2B5EF4-FFF2-40B4-BE49-F238E27FC236}">
                <a16:creationId xmlns="" xmlns:a16="http://schemas.microsoft.com/office/drawing/2014/main" id="{5E7EF2E5-91F3-44D7-A1F1-4D7B12DB08CF}"/>
              </a:ext>
            </a:extLst>
          </p:cNvPr>
          <p:cNvSpPr/>
          <p:nvPr/>
        </p:nvSpPr>
        <p:spPr>
          <a:xfrm>
            <a:off x="1945735" y="4013200"/>
            <a:ext cx="3438623" cy="1754326"/>
          </a:xfrm>
          <a:prstGeom prst="rect">
            <a:avLst/>
          </a:prstGeom>
        </p:spPr>
        <p:txBody>
          <a:bodyPr wrap="square">
            <a:spAutoFit/>
          </a:bodyPr>
          <a:lstStyle/>
          <a:p>
            <a:pPr lvl="0" algn="ctr">
              <a:lnSpc>
                <a:spcPct val="150000"/>
              </a:lnSpc>
            </a:pPr>
            <a:r>
              <a:rPr lang="zh-CN" altLang="zh-CN" sz="2400" dirty="0"/>
              <a:t>由于在校大学生拥有的更多是碎片化的时间，如课间、餐后</a:t>
            </a:r>
            <a:r>
              <a:rPr lang="zh-CN" altLang="zh-CN" sz="2400" dirty="0" smtClean="0"/>
              <a:t>等</a:t>
            </a:r>
            <a:r>
              <a:rPr lang="zh-CN" altLang="en-US" sz="2400" dirty="0" smtClean="0"/>
              <a:t>。</a:t>
            </a:r>
            <a:endParaRPr lang="zh-CN" altLang="en-US" sz="24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
        <p:nvSpPr>
          <p:cNvPr id="38" name="矩形 37">
            <a:extLst>
              <a:ext uri="{FF2B5EF4-FFF2-40B4-BE49-F238E27FC236}">
                <a16:creationId xmlns="" xmlns:a16="http://schemas.microsoft.com/office/drawing/2014/main" id="{CABEC8BC-45D2-4B16-AB7E-A23F18E1C346}"/>
              </a:ext>
            </a:extLst>
          </p:cNvPr>
          <p:cNvSpPr/>
          <p:nvPr/>
        </p:nvSpPr>
        <p:spPr>
          <a:xfrm>
            <a:off x="6475219" y="4013200"/>
            <a:ext cx="4018805" cy="2308324"/>
          </a:xfrm>
          <a:prstGeom prst="rect">
            <a:avLst/>
          </a:prstGeom>
        </p:spPr>
        <p:txBody>
          <a:bodyPr wrap="square">
            <a:spAutoFit/>
          </a:bodyPr>
          <a:lstStyle/>
          <a:p>
            <a:pPr>
              <a:lnSpc>
                <a:spcPct val="150000"/>
              </a:lnSpc>
            </a:pPr>
            <a:r>
              <a:rPr lang="zh-CN" altLang="zh-CN" sz="2400" dirty="0"/>
              <a:t>故本产品拟针对这一点进行游戏机制或剧情上的创新，减少不必要的耗时以迎合在校大学生的需求。</a:t>
            </a:r>
          </a:p>
        </p:txBody>
      </p:sp>
      <p:cxnSp>
        <p:nvCxnSpPr>
          <p:cNvPr id="40" name="直接连接符 39">
            <a:extLst>
              <a:ext uri="{FF2B5EF4-FFF2-40B4-BE49-F238E27FC236}">
                <a16:creationId xmlns="" xmlns:a16="http://schemas.microsoft.com/office/drawing/2014/main" id="{F991545E-FA5B-4057-BA3E-6B471A0FDDDC}"/>
              </a:ext>
            </a:extLst>
          </p:cNvPr>
          <p:cNvCxnSpPr/>
          <p:nvPr/>
        </p:nvCxnSpPr>
        <p:spPr>
          <a:xfrm>
            <a:off x="6096000" y="2076450"/>
            <a:ext cx="0" cy="3538086"/>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2" name="Group 4">
            <a:extLst>
              <a:ext uri="{FF2B5EF4-FFF2-40B4-BE49-F238E27FC236}">
                <a16:creationId xmlns="" xmlns:a16="http://schemas.microsoft.com/office/drawing/2014/main" id="{3A326485-BE62-488A-9565-DF048DE65A1A}"/>
              </a:ext>
            </a:extLst>
          </p:cNvPr>
          <p:cNvGrpSpPr>
            <a:grpSpLocks noChangeAspect="1"/>
          </p:cNvGrpSpPr>
          <p:nvPr/>
        </p:nvGrpSpPr>
        <p:grpSpPr bwMode="auto">
          <a:xfrm>
            <a:off x="7520084" y="1885949"/>
            <a:ext cx="1813682" cy="2127251"/>
            <a:chOff x="3117" y="1300"/>
            <a:chExt cx="1446" cy="1696"/>
          </a:xfrm>
          <a:solidFill>
            <a:schemeClr val="tx1">
              <a:lumMod val="75000"/>
              <a:lumOff val="25000"/>
            </a:schemeClr>
          </a:solidFill>
        </p:grpSpPr>
        <p:sp>
          <p:nvSpPr>
            <p:cNvPr id="23" name="Freeform 5">
              <a:extLst>
                <a:ext uri="{FF2B5EF4-FFF2-40B4-BE49-F238E27FC236}">
                  <a16:creationId xmlns="" xmlns:a16="http://schemas.microsoft.com/office/drawing/2014/main" id="{FA578594-436B-4E59-A77D-D81FE49DE622}"/>
                </a:ext>
              </a:extLst>
            </p:cNvPr>
            <p:cNvSpPr>
              <a:spLocks noEditPoints="1"/>
            </p:cNvSpPr>
            <p:nvPr/>
          </p:nvSpPr>
          <p:spPr bwMode="auto">
            <a:xfrm>
              <a:off x="3334" y="1507"/>
              <a:ext cx="1025" cy="1489"/>
            </a:xfrm>
            <a:custGeom>
              <a:avLst/>
              <a:gdLst>
                <a:gd name="T0" fmla="*/ 101 w 383"/>
                <a:gd name="T1" fmla="*/ 3 h 555"/>
                <a:gd name="T2" fmla="*/ 18 w 383"/>
                <a:gd name="T3" fmla="*/ 511 h 555"/>
                <a:gd name="T4" fmla="*/ 340 w 383"/>
                <a:gd name="T5" fmla="*/ 514 h 555"/>
                <a:gd name="T6" fmla="*/ 325 w 383"/>
                <a:gd name="T7" fmla="*/ 41 h 555"/>
                <a:gd name="T8" fmla="*/ 338 w 383"/>
                <a:gd name="T9" fmla="*/ 76 h 555"/>
                <a:gd name="T10" fmla="*/ 329 w 383"/>
                <a:gd name="T11" fmla="*/ 136 h 555"/>
                <a:gd name="T12" fmla="*/ 325 w 383"/>
                <a:gd name="T13" fmla="*/ 155 h 555"/>
                <a:gd name="T14" fmla="*/ 320 w 383"/>
                <a:gd name="T15" fmla="*/ 61 h 555"/>
                <a:gd name="T16" fmla="*/ 304 w 383"/>
                <a:gd name="T17" fmla="*/ 400 h 555"/>
                <a:gd name="T18" fmla="*/ 308 w 383"/>
                <a:gd name="T19" fmla="*/ 74 h 555"/>
                <a:gd name="T20" fmla="*/ 315 w 383"/>
                <a:gd name="T21" fmla="*/ 36 h 555"/>
                <a:gd name="T22" fmla="*/ 291 w 383"/>
                <a:gd name="T23" fmla="*/ 39 h 555"/>
                <a:gd name="T24" fmla="*/ 195 w 383"/>
                <a:gd name="T25" fmla="*/ 33 h 555"/>
                <a:gd name="T26" fmla="*/ 239 w 383"/>
                <a:gd name="T27" fmla="*/ 37 h 555"/>
                <a:gd name="T28" fmla="*/ 286 w 383"/>
                <a:gd name="T29" fmla="*/ 29 h 555"/>
                <a:gd name="T30" fmla="*/ 178 w 383"/>
                <a:gd name="T31" fmla="*/ 25 h 555"/>
                <a:gd name="T32" fmla="*/ 127 w 383"/>
                <a:gd name="T33" fmla="*/ 28 h 555"/>
                <a:gd name="T34" fmla="*/ 61 w 383"/>
                <a:gd name="T35" fmla="*/ 35 h 555"/>
                <a:gd name="T36" fmla="*/ 111 w 383"/>
                <a:gd name="T37" fmla="*/ 31 h 555"/>
                <a:gd name="T38" fmla="*/ 38 w 383"/>
                <a:gd name="T39" fmla="*/ 97 h 555"/>
                <a:gd name="T40" fmla="*/ 32 w 383"/>
                <a:gd name="T41" fmla="*/ 164 h 555"/>
                <a:gd name="T42" fmla="*/ 31 w 383"/>
                <a:gd name="T43" fmla="*/ 127 h 555"/>
                <a:gd name="T44" fmla="*/ 40 w 383"/>
                <a:gd name="T45" fmla="*/ 236 h 555"/>
                <a:gd name="T46" fmla="*/ 33 w 383"/>
                <a:gd name="T47" fmla="*/ 179 h 555"/>
                <a:gd name="T48" fmla="*/ 34 w 383"/>
                <a:gd name="T49" fmla="*/ 200 h 555"/>
                <a:gd name="T50" fmla="*/ 43 w 383"/>
                <a:gd name="T51" fmla="*/ 290 h 555"/>
                <a:gd name="T52" fmla="*/ 37 w 383"/>
                <a:gd name="T53" fmla="*/ 361 h 555"/>
                <a:gd name="T54" fmla="*/ 33 w 383"/>
                <a:gd name="T55" fmla="*/ 335 h 555"/>
                <a:gd name="T56" fmla="*/ 42 w 383"/>
                <a:gd name="T57" fmla="*/ 401 h 555"/>
                <a:gd name="T58" fmla="*/ 28 w 383"/>
                <a:gd name="T59" fmla="*/ 393 h 555"/>
                <a:gd name="T60" fmla="*/ 121 w 383"/>
                <a:gd name="T61" fmla="*/ 434 h 555"/>
                <a:gd name="T62" fmla="*/ 26 w 383"/>
                <a:gd name="T63" fmla="*/ 442 h 555"/>
                <a:gd name="T64" fmla="*/ 72 w 383"/>
                <a:gd name="T65" fmla="*/ 423 h 555"/>
                <a:gd name="T66" fmla="*/ 75 w 383"/>
                <a:gd name="T67" fmla="*/ 425 h 555"/>
                <a:gd name="T68" fmla="*/ 129 w 383"/>
                <a:gd name="T69" fmla="*/ 443 h 555"/>
                <a:gd name="T70" fmla="*/ 104 w 383"/>
                <a:gd name="T71" fmla="*/ 525 h 555"/>
                <a:gd name="T72" fmla="*/ 149 w 383"/>
                <a:gd name="T73" fmla="*/ 519 h 555"/>
                <a:gd name="T74" fmla="*/ 129 w 383"/>
                <a:gd name="T75" fmla="*/ 477 h 555"/>
                <a:gd name="T76" fmla="*/ 155 w 383"/>
                <a:gd name="T77" fmla="*/ 528 h 555"/>
                <a:gd name="T78" fmla="*/ 202 w 383"/>
                <a:gd name="T79" fmla="*/ 432 h 555"/>
                <a:gd name="T80" fmla="*/ 227 w 383"/>
                <a:gd name="T81" fmla="*/ 450 h 555"/>
                <a:gd name="T82" fmla="*/ 249 w 383"/>
                <a:gd name="T83" fmla="*/ 491 h 555"/>
                <a:gd name="T84" fmla="*/ 328 w 383"/>
                <a:gd name="T85" fmla="*/ 216 h 555"/>
                <a:gd name="T86" fmla="*/ 331 w 383"/>
                <a:gd name="T87" fmla="*/ 253 h 555"/>
                <a:gd name="T88" fmla="*/ 318 w 383"/>
                <a:gd name="T89" fmla="*/ 296 h 555"/>
                <a:gd name="T90" fmla="*/ 317 w 383"/>
                <a:gd name="T91" fmla="*/ 341 h 555"/>
                <a:gd name="T92" fmla="*/ 322 w 383"/>
                <a:gd name="T93" fmla="*/ 376 h 555"/>
                <a:gd name="T94" fmla="*/ 309 w 383"/>
                <a:gd name="T95" fmla="*/ 479 h 555"/>
                <a:gd name="T96" fmla="*/ 329 w 383"/>
                <a:gd name="T97" fmla="*/ 496 h 555"/>
                <a:gd name="T98" fmla="*/ 292 w 383"/>
                <a:gd name="T99" fmla="*/ 432 h 555"/>
                <a:gd name="T100" fmla="*/ 271 w 383"/>
                <a:gd name="T101" fmla="*/ 518 h 555"/>
                <a:gd name="T102" fmla="*/ 321 w 383"/>
                <a:gd name="T103" fmla="*/ 399 h 555"/>
                <a:gd name="T104" fmla="*/ 324 w 383"/>
                <a:gd name="T105" fmla="*/ 168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3" h="555">
                  <a:moveTo>
                    <a:pt x="331" y="17"/>
                  </a:moveTo>
                  <a:cubicBezTo>
                    <a:pt x="305" y="4"/>
                    <a:pt x="267" y="8"/>
                    <a:pt x="239" y="5"/>
                  </a:cubicBezTo>
                  <a:cubicBezTo>
                    <a:pt x="198" y="0"/>
                    <a:pt x="155" y="1"/>
                    <a:pt x="113" y="2"/>
                  </a:cubicBezTo>
                  <a:cubicBezTo>
                    <a:pt x="112" y="1"/>
                    <a:pt x="110" y="0"/>
                    <a:pt x="108" y="0"/>
                  </a:cubicBezTo>
                  <a:cubicBezTo>
                    <a:pt x="106" y="1"/>
                    <a:pt x="103" y="1"/>
                    <a:pt x="101" y="3"/>
                  </a:cubicBezTo>
                  <a:cubicBezTo>
                    <a:pt x="93" y="3"/>
                    <a:pt x="85" y="3"/>
                    <a:pt x="77" y="3"/>
                  </a:cubicBezTo>
                  <a:cubicBezTo>
                    <a:pt x="40" y="4"/>
                    <a:pt x="19" y="9"/>
                    <a:pt x="19" y="36"/>
                  </a:cubicBezTo>
                  <a:cubicBezTo>
                    <a:pt x="19" y="37"/>
                    <a:pt x="19" y="37"/>
                    <a:pt x="19" y="38"/>
                  </a:cubicBezTo>
                  <a:cubicBezTo>
                    <a:pt x="16" y="159"/>
                    <a:pt x="22" y="280"/>
                    <a:pt x="16" y="401"/>
                  </a:cubicBezTo>
                  <a:cubicBezTo>
                    <a:pt x="14" y="431"/>
                    <a:pt x="0" y="482"/>
                    <a:pt x="18" y="511"/>
                  </a:cubicBezTo>
                  <a:cubicBezTo>
                    <a:pt x="16" y="508"/>
                    <a:pt x="57" y="555"/>
                    <a:pt x="60" y="539"/>
                  </a:cubicBezTo>
                  <a:cubicBezTo>
                    <a:pt x="60" y="539"/>
                    <a:pt x="60" y="539"/>
                    <a:pt x="61" y="539"/>
                  </a:cubicBezTo>
                  <a:cubicBezTo>
                    <a:pt x="63" y="546"/>
                    <a:pt x="72" y="546"/>
                    <a:pt x="75" y="541"/>
                  </a:cubicBezTo>
                  <a:cubicBezTo>
                    <a:pt x="142" y="546"/>
                    <a:pt x="212" y="548"/>
                    <a:pt x="279" y="547"/>
                  </a:cubicBezTo>
                  <a:cubicBezTo>
                    <a:pt x="305" y="546"/>
                    <a:pt x="335" y="539"/>
                    <a:pt x="340" y="514"/>
                  </a:cubicBezTo>
                  <a:cubicBezTo>
                    <a:pt x="343" y="513"/>
                    <a:pt x="345" y="511"/>
                    <a:pt x="345" y="507"/>
                  </a:cubicBezTo>
                  <a:cubicBezTo>
                    <a:pt x="348" y="396"/>
                    <a:pt x="364" y="287"/>
                    <a:pt x="364" y="176"/>
                  </a:cubicBezTo>
                  <a:cubicBezTo>
                    <a:pt x="363" y="128"/>
                    <a:pt x="383" y="41"/>
                    <a:pt x="331" y="17"/>
                  </a:cubicBezTo>
                  <a:close/>
                  <a:moveTo>
                    <a:pt x="324" y="43"/>
                  </a:moveTo>
                  <a:cubicBezTo>
                    <a:pt x="325" y="42"/>
                    <a:pt x="325" y="42"/>
                    <a:pt x="325" y="41"/>
                  </a:cubicBezTo>
                  <a:cubicBezTo>
                    <a:pt x="335" y="47"/>
                    <a:pt x="339" y="55"/>
                    <a:pt x="341" y="64"/>
                  </a:cubicBezTo>
                  <a:cubicBezTo>
                    <a:pt x="337" y="65"/>
                    <a:pt x="333" y="68"/>
                    <a:pt x="330" y="71"/>
                  </a:cubicBezTo>
                  <a:cubicBezTo>
                    <a:pt x="325" y="74"/>
                    <a:pt x="321" y="79"/>
                    <a:pt x="320" y="85"/>
                  </a:cubicBezTo>
                  <a:cubicBezTo>
                    <a:pt x="320" y="87"/>
                    <a:pt x="322" y="88"/>
                    <a:pt x="323" y="87"/>
                  </a:cubicBezTo>
                  <a:cubicBezTo>
                    <a:pt x="328" y="82"/>
                    <a:pt x="332" y="79"/>
                    <a:pt x="338" y="76"/>
                  </a:cubicBezTo>
                  <a:cubicBezTo>
                    <a:pt x="339" y="75"/>
                    <a:pt x="341" y="74"/>
                    <a:pt x="343" y="74"/>
                  </a:cubicBezTo>
                  <a:cubicBezTo>
                    <a:pt x="344" y="83"/>
                    <a:pt x="343" y="95"/>
                    <a:pt x="343" y="107"/>
                  </a:cubicBezTo>
                  <a:cubicBezTo>
                    <a:pt x="343" y="110"/>
                    <a:pt x="343" y="112"/>
                    <a:pt x="343" y="114"/>
                  </a:cubicBezTo>
                  <a:cubicBezTo>
                    <a:pt x="336" y="119"/>
                    <a:pt x="330" y="127"/>
                    <a:pt x="326" y="133"/>
                  </a:cubicBezTo>
                  <a:cubicBezTo>
                    <a:pt x="325" y="135"/>
                    <a:pt x="327" y="137"/>
                    <a:pt x="329" y="136"/>
                  </a:cubicBezTo>
                  <a:cubicBezTo>
                    <a:pt x="334" y="133"/>
                    <a:pt x="338" y="130"/>
                    <a:pt x="343" y="126"/>
                  </a:cubicBezTo>
                  <a:cubicBezTo>
                    <a:pt x="343" y="126"/>
                    <a:pt x="343" y="126"/>
                    <a:pt x="343" y="126"/>
                  </a:cubicBezTo>
                  <a:cubicBezTo>
                    <a:pt x="344" y="131"/>
                    <a:pt x="343" y="136"/>
                    <a:pt x="343" y="141"/>
                  </a:cubicBezTo>
                  <a:cubicBezTo>
                    <a:pt x="340" y="142"/>
                    <a:pt x="337" y="144"/>
                    <a:pt x="334" y="146"/>
                  </a:cubicBezTo>
                  <a:cubicBezTo>
                    <a:pt x="330" y="149"/>
                    <a:pt x="327" y="151"/>
                    <a:pt x="325" y="155"/>
                  </a:cubicBezTo>
                  <a:cubicBezTo>
                    <a:pt x="323" y="157"/>
                    <a:pt x="322" y="158"/>
                    <a:pt x="322" y="160"/>
                  </a:cubicBezTo>
                  <a:cubicBezTo>
                    <a:pt x="321" y="132"/>
                    <a:pt x="319" y="104"/>
                    <a:pt x="320" y="77"/>
                  </a:cubicBezTo>
                  <a:cubicBezTo>
                    <a:pt x="321" y="75"/>
                    <a:pt x="322" y="73"/>
                    <a:pt x="321" y="70"/>
                  </a:cubicBezTo>
                  <a:cubicBezTo>
                    <a:pt x="321" y="69"/>
                    <a:pt x="320" y="68"/>
                    <a:pt x="320" y="67"/>
                  </a:cubicBezTo>
                  <a:cubicBezTo>
                    <a:pt x="320" y="65"/>
                    <a:pt x="320" y="63"/>
                    <a:pt x="320" y="61"/>
                  </a:cubicBezTo>
                  <a:cubicBezTo>
                    <a:pt x="320" y="59"/>
                    <a:pt x="318" y="59"/>
                    <a:pt x="317" y="60"/>
                  </a:cubicBezTo>
                  <a:cubicBezTo>
                    <a:pt x="317" y="60"/>
                    <a:pt x="317" y="60"/>
                    <a:pt x="317" y="60"/>
                  </a:cubicBezTo>
                  <a:cubicBezTo>
                    <a:pt x="315" y="57"/>
                    <a:pt x="313" y="55"/>
                    <a:pt x="310" y="53"/>
                  </a:cubicBezTo>
                  <a:cubicBezTo>
                    <a:pt x="316" y="51"/>
                    <a:pt x="322" y="48"/>
                    <a:pt x="324" y="43"/>
                  </a:cubicBezTo>
                  <a:close/>
                  <a:moveTo>
                    <a:pt x="304" y="400"/>
                  </a:moveTo>
                  <a:cubicBezTo>
                    <a:pt x="304" y="401"/>
                    <a:pt x="304" y="402"/>
                    <a:pt x="305" y="403"/>
                  </a:cubicBezTo>
                  <a:cubicBezTo>
                    <a:pt x="277" y="429"/>
                    <a:pt x="77" y="429"/>
                    <a:pt x="50" y="392"/>
                  </a:cubicBezTo>
                  <a:cubicBezTo>
                    <a:pt x="66" y="287"/>
                    <a:pt x="47" y="175"/>
                    <a:pt x="48" y="68"/>
                  </a:cubicBezTo>
                  <a:cubicBezTo>
                    <a:pt x="69" y="28"/>
                    <a:pt x="134" y="41"/>
                    <a:pt x="171" y="44"/>
                  </a:cubicBezTo>
                  <a:cubicBezTo>
                    <a:pt x="187" y="45"/>
                    <a:pt x="304" y="52"/>
                    <a:pt x="308" y="74"/>
                  </a:cubicBezTo>
                  <a:cubicBezTo>
                    <a:pt x="308" y="75"/>
                    <a:pt x="308" y="76"/>
                    <a:pt x="309" y="77"/>
                  </a:cubicBezTo>
                  <a:cubicBezTo>
                    <a:pt x="306" y="99"/>
                    <a:pt x="314" y="134"/>
                    <a:pt x="313" y="148"/>
                  </a:cubicBezTo>
                  <a:cubicBezTo>
                    <a:pt x="311" y="232"/>
                    <a:pt x="302" y="316"/>
                    <a:pt x="304" y="400"/>
                  </a:cubicBezTo>
                  <a:close/>
                  <a:moveTo>
                    <a:pt x="304" y="32"/>
                  </a:moveTo>
                  <a:cubicBezTo>
                    <a:pt x="308" y="34"/>
                    <a:pt x="312" y="35"/>
                    <a:pt x="315" y="36"/>
                  </a:cubicBezTo>
                  <a:cubicBezTo>
                    <a:pt x="309" y="38"/>
                    <a:pt x="303" y="43"/>
                    <a:pt x="299" y="48"/>
                  </a:cubicBezTo>
                  <a:cubicBezTo>
                    <a:pt x="299" y="48"/>
                    <a:pt x="299" y="49"/>
                    <a:pt x="298" y="50"/>
                  </a:cubicBezTo>
                  <a:cubicBezTo>
                    <a:pt x="298" y="50"/>
                    <a:pt x="298" y="50"/>
                    <a:pt x="297" y="50"/>
                  </a:cubicBezTo>
                  <a:cubicBezTo>
                    <a:pt x="291" y="49"/>
                    <a:pt x="284" y="48"/>
                    <a:pt x="278" y="47"/>
                  </a:cubicBezTo>
                  <a:cubicBezTo>
                    <a:pt x="282" y="44"/>
                    <a:pt x="286" y="42"/>
                    <a:pt x="291" y="39"/>
                  </a:cubicBezTo>
                  <a:cubicBezTo>
                    <a:pt x="295" y="37"/>
                    <a:pt x="300" y="36"/>
                    <a:pt x="304" y="32"/>
                  </a:cubicBezTo>
                  <a:close/>
                  <a:moveTo>
                    <a:pt x="178" y="25"/>
                  </a:moveTo>
                  <a:cubicBezTo>
                    <a:pt x="181" y="24"/>
                    <a:pt x="185" y="22"/>
                    <a:pt x="188" y="20"/>
                  </a:cubicBezTo>
                  <a:cubicBezTo>
                    <a:pt x="194" y="20"/>
                    <a:pt x="200" y="20"/>
                    <a:pt x="205" y="21"/>
                  </a:cubicBezTo>
                  <a:cubicBezTo>
                    <a:pt x="201" y="24"/>
                    <a:pt x="197" y="28"/>
                    <a:pt x="195" y="33"/>
                  </a:cubicBezTo>
                  <a:cubicBezTo>
                    <a:pt x="194" y="36"/>
                    <a:pt x="196" y="39"/>
                    <a:pt x="199" y="37"/>
                  </a:cubicBezTo>
                  <a:cubicBezTo>
                    <a:pt x="206" y="35"/>
                    <a:pt x="211" y="29"/>
                    <a:pt x="217" y="25"/>
                  </a:cubicBezTo>
                  <a:cubicBezTo>
                    <a:pt x="219" y="24"/>
                    <a:pt x="221" y="23"/>
                    <a:pt x="224" y="22"/>
                  </a:cubicBezTo>
                  <a:cubicBezTo>
                    <a:pt x="234" y="22"/>
                    <a:pt x="245" y="23"/>
                    <a:pt x="255" y="24"/>
                  </a:cubicBezTo>
                  <a:cubicBezTo>
                    <a:pt x="249" y="26"/>
                    <a:pt x="243" y="32"/>
                    <a:pt x="239" y="37"/>
                  </a:cubicBezTo>
                  <a:cubicBezTo>
                    <a:pt x="237" y="39"/>
                    <a:pt x="240" y="42"/>
                    <a:pt x="243" y="40"/>
                  </a:cubicBezTo>
                  <a:cubicBezTo>
                    <a:pt x="249" y="35"/>
                    <a:pt x="255" y="33"/>
                    <a:pt x="263" y="30"/>
                  </a:cubicBezTo>
                  <a:cubicBezTo>
                    <a:pt x="264" y="29"/>
                    <a:pt x="265" y="27"/>
                    <a:pt x="264" y="25"/>
                  </a:cubicBezTo>
                  <a:cubicBezTo>
                    <a:pt x="271" y="26"/>
                    <a:pt x="277" y="27"/>
                    <a:pt x="284" y="28"/>
                  </a:cubicBezTo>
                  <a:cubicBezTo>
                    <a:pt x="285" y="28"/>
                    <a:pt x="286" y="28"/>
                    <a:pt x="286" y="29"/>
                  </a:cubicBezTo>
                  <a:cubicBezTo>
                    <a:pt x="285" y="29"/>
                    <a:pt x="284" y="30"/>
                    <a:pt x="283" y="30"/>
                  </a:cubicBezTo>
                  <a:cubicBezTo>
                    <a:pt x="279" y="33"/>
                    <a:pt x="270" y="38"/>
                    <a:pt x="271" y="44"/>
                  </a:cubicBezTo>
                  <a:cubicBezTo>
                    <a:pt x="271" y="45"/>
                    <a:pt x="271" y="46"/>
                    <a:pt x="272" y="47"/>
                  </a:cubicBezTo>
                  <a:cubicBezTo>
                    <a:pt x="235" y="42"/>
                    <a:pt x="198" y="37"/>
                    <a:pt x="162" y="34"/>
                  </a:cubicBezTo>
                  <a:cubicBezTo>
                    <a:pt x="167" y="31"/>
                    <a:pt x="172" y="28"/>
                    <a:pt x="178" y="25"/>
                  </a:cubicBezTo>
                  <a:close/>
                  <a:moveTo>
                    <a:pt x="166" y="19"/>
                  </a:moveTo>
                  <a:cubicBezTo>
                    <a:pt x="160" y="22"/>
                    <a:pt x="156" y="27"/>
                    <a:pt x="153" y="33"/>
                  </a:cubicBezTo>
                  <a:cubicBezTo>
                    <a:pt x="152" y="33"/>
                    <a:pt x="151" y="33"/>
                    <a:pt x="150" y="33"/>
                  </a:cubicBezTo>
                  <a:cubicBezTo>
                    <a:pt x="140" y="32"/>
                    <a:pt x="131" y="32"/>
                    <a:pt x="122" y="31"/>
                  </a:cubicBezTo>
                  <a:cubicBezTo>
                    <a:pt x="124" y="30"/>
                    <a:pt x="126" y="29"/>
                    <a:pt x="127" y="28"/>
                  </a:cubicBezTo>
                  <a:cubicBezTo>
                    <a:pt x="133" y="24"/>
                    <a:pt x="139" y="21"/>
                    <a:pt x="144" y="17"/>
                  </a:cubicBezTo>
                  <a:cubicBezTo>
                    <a:pt x="152" y="17"/>
                    <a:pt x="159" y="18"/>
                    <a:pt x="166" y="19"/>
                  </a:cubicBezTo>
                  <a:close/>
                  <a:moveTo>
                    <a:pt x="28" y="53"/>
                  </a:moveTo>
                  <a:cubicBezTo>
                    <a:pt x="26" y="28"/>
                    <a:pt x="51" y="18"/>
                    <a:pt x="83" y="16"/>
                  </a:cubicBezTo>
                  <a:cubicBezTo>
                    <a:pt x="75" y="22"/>
                    <a:pt x="67" y="28"/>
                    <a:pt x="61" y="35"/>
                  </a:cubicBezTo>
                  <a:cubicBezTo>
                    <a:pt x="60" y="37"/>
                    <a:pt x="61" y="38"/>
                    <a:pt x="63" y="38"/>
                  </a:cubicBezTo>
                  <a:cubicBezTo>
                    <a:pt x="73" y="37"/>
                    <a:pt x="81" y="31"/>
                    <a:pt x="89" y="25"/>
                  </a:cubicBezTo>
                  <a:cubicBezTo>
                    <a:pt x="93" y="22"/>
                    <a:pt x="99" y="19"/>
                    <a:pt x="104" y="15"/>
                  </a:cubicBezTo>
                  <a:cubicBezTo>
                    <a:pt x="113" y="15"/>
                    <a:pt x="121" y="15"/>
                    <a:pt x="130" y="16"/>
                  </a:cubicBezTo>
                  <a:cubicBezTo>
                    <a:pt x="122" y="20"/>
                    <a:pt x="116" y="25"/>
                    <a:pt x="111" y="31"/>
                  </a:cubicBezTo>
                  <a:cubicBezTo>
                    <a:pt x="83" y="31"/>
                    <a:pt x="61" y="35"/>
                    <a:pt x="48" y="52"/>
                  </a:cubicBezTo>
                  <a:cubicBezTo>
                    <a:pt x="48" y="51"/>
                    <a:pt x="48" y="50"/>
                    <a:pt x="48" y="50"/>
                  </a:cubicBezTo>
                  <a:cubicBezTo>
                    <a:pt x="48" y="48"/>
                    <a:pt x="46" y="48"/>
                    <a:pt x="46" y="49"/>
                  </a:cubicBezTo>
                  <a:cubicBezTo>
                    <a:pt x="46" y="52"/>
                    <a:pt x="46" y="54"/>
                    <a:pt x="45" y="56"/>
                  </a:cubicBezTo>
                  <a:cubicBezTo>
                    <a:pt x="40" y="66"/>
                    <a:pt x="37" y="79"/>
                    <a:pt x="38" y="97"/>
                  </a:cubicBezTo>
                  <a:cubicBezTo>
                    <a:pt x="38" y="99"/>
                    <a:pt x="41" y="99"/>
                    <a:pt x="41" y="97"/>
                  </a:cubicBezTo>
                  <a:cubicBezTo>
                    <a:pt x="41" y="91"/>
                    <a:pt x="42" y="85"/>
                    <a:pt x="43" y="80"/>
                  </a:cubicBezTo>
                  <a:cubicBezTo>
                    <a:pt x="42" y="105"/>
                    <a:pt x="44" y="130"/>
                    <a:pt x="45" y="154"/>
                  </a:cubicBezTo>
                  <a:cubicBezTo>
                    <a:pt x="44" y="154"/>
                    <a:pt x="42" y="154"/>
                    <a:pt x="41" y="155"/>
                  </a:cubicBezTo>
                  <a:cubicBezTo>
                    <a:pt x="39" y="158"/>
                    <a:pt x="35" y="161"/>
                    <a:pt x="32" y="164"/>
                  </a:cubicBezTo>
                  <a:cubicBezTo>
                    <a:pt x="32" y="155"/>
                    <a:pt x="32" y="145"/>
                    <a:pt x="31" y="135"/>
                  </a:cubicBezTo>
                  <a:cubicBezTo>
                    <a:pt x="32" y="136"/>
                    <a:pt x="32" y="136"/>
                    <a:pt x="33" y="135"/>
                  </a:cubicBezTo>
                  <a:cubicBezTo>
                    <a:pt x="39" y="133"/>
                    <a:pt x="42" y="126"/>
                    <a:pt x="43" y="119"/>
                  </a:cubicBezTo>
                  <a:cubicBezTo>
                    <a:pt x="43" y="118"/>
                    <a:pt x="42" y="118"/>
                    <a:pt x="41" y="118"/>
                  </a:cubicBezTo>
                  <a:cubicBezTo>
                    <a:pt x="37" y="119"/>
                    <a:pt x="33" y="123"/>
                    <a:pt x="31" y="127"/>
                  </a:cubicBezTo>
                  <a:cubicBezTo>
                    <a:pt x="30" y="103"/>
                    <a:pt x="29" y="78"/>
                    <a:pt x="28" y="54"/>
                  </a:cubicBezTo>
                  <a:cubicBezTo>
                    <a:pt x="28" y="54"/>
                    <a:pt x="28" y="54"/>
                    <a:pt x="28" y="53"/>
                  </a:cubicBezTo>
                  <a:close/>
                  <a:moveTo>
                    <a:pt x="45" y="203"/>
                  </a:moveTo>
                  <a:cubicBezTo>
                    <a:pt x="45" y="213"/>
                    <a:pt x="45" y="224"/>
                    <a:pt x="45" y="235"/>
                  </a:cubicBezTo>
                  <a:cubicBezTo>
                    <a:pt x="43" y="234"/>
                    <a:pt x="42" y="234"/>
                    <a:pt x="40" y="236"/>
                  </a:cubicBezTo>
                  <a:cubicBezTo>
                    <a:pt x="38" y="239"/>
                    <a:pt x="36" y="242"/>
                    <a:pt x="35" y="245"/>
                  </a:cubicBezTo>
                  <a:cubicBezTo>
                    <a:pt x="34" y="237"/>
                    <a:pt x="34" y="229"/>
                    <a:pt x="34" y="221"/>
                  </a:cubicBezTo>
                  <a:cubicBezTo>
                    <a:pt x="39" y="215"/>
                    <a:pt x="42" y="209"/>
                    <a:pt x="45" y="203"/>
                  </a:cubicBezTo>
                  <a:close/>
                  <a:moveTo>
                    <a:pt x="34" y="200"/>
                  </a:moveTo>
                  <a:cubicBezTo>
                    <a:pt x="33" y="193"/>
                    <a:pt x="33" y="186"/>
                    <a:pt x="33" y="179"/>
                  </a:cubicBezTo>
                  <a:cubicBezTo>
                    <a:pt x="38" y="175"/>
                    <a:pt x="43" y="168"/>
                    <a:pt x="45" y="161"/>
                  </a:cubicBezTo>
                  <a:cubicBezTo>
                    <a:pt x="45" y="171"/>
                    <a:pt x="45" y="180"/>
                    <a:pt x="45" y="190"/>
                  </a:cubicBezTo>
                  <a:cubicBezTo>
                    <a:pt x="45" y="190"/>
                    <a:pt x="45" y="190"/>
                    <a:pt x="45" y="190"/>
                  </a:cubicBezTo>
                  <a:cubicBezTo>
                    <a:pt x="45" y="190"/>
                    <a:pt x="45" y="190"/>
                    <a:pt x="45" y="190"/>
                  </a:cubicBezTo>
                  <a:cubicBezTo>
                    <a:pt x="40" y="192"/>
                    <a:pt x="36" y="196"/>
                    <a:pt x="34" y="200"/>
                  </a:cubicBezTo>
                  <a:close/>
                  <a:moveTo>
                    <a:pt x="35" y="262"/>
                  </a:moveTo>
                  <a:cubicBezTo>
                    <a:pt x="36" y="262"/>
                    <a:pt x="36" y="261"/>
                    <a:pt x="37" y="260"/>
                  </a:cubicBezTo>
                  <a:cubicBezTo>
                    <a:pt x="40" y="255"/>
                    <a:pt x="43" y="249"/>
                    <a:pt x="45" y="243"/>
                  </a:cubicBezTo>
                  <a:cubicBezTo>
                    <a:pt x="45" y="259"/>
                    <a:pt x="46" y="274"/>
                    <a:pt x="46" y="290"/>
                  </a:cubicBezTo>
                  <a:cubicBezTo>
                    <a:pt x="45" y="289"/>
                    <a:pt x="44" y="289"/>
                    <a:pt x="43" y="290"/>
                  </a:cubicBezTo>
                  <a:cubicBezTo>
                    <a:pt x="40" y="293"/>
                    <a:pt x="37" y="297"/>
                    <a:pt x="34" y="300"/>
                  </a:cubicBezTo>
                  <a:cubicBezTo>
                    <a:pt x="35" y="287"/>
                    <a:pt x="35" y="275"/>
                    <a:pt x="35" y="262"/>
                  </a:cubicBezTo>
                  <a:close/>
                  <a:moveTo>
                    <a:pt x="28" y="393"/>
                  </a:moveTo>
                  <a:cubicBezTo>
                    <a:pt x="35" y="385"/>
                    <a:pt x="40" y="373"/>
                    <a:pt x="42" y="363"/>
                  </a:cubicBezTo>
                  <a:cubicBezTo>
                    <a:pt x="42" y="360"/>
                    <a:pt x="38" y="358"/>
                    <a:pt x="37" y="361"/>
                  </a:cubicBezTo>
                  <a:cubicBezTo>
                    <a:pt x="36" y="367"/>
                    <a:pt x="33" y="372"/>
                    <a:pt x="29" y="377"/>
                  </a:cubicBezTo>
                  <a:cubicBezTo>
                    <a:pt x="30" y="367"/>
                    <a:pt x="31" y="357"/>
                    <a:pt x="32" y="349"/>
                  </a:cubicBezTo>
                  <a:cubicBezTo>
                    <a:pt x="36" y="344"/>
                    <a:pt x="39" y="338"/>
                    <a:pt x="42" y="333"/>
                  </a:cubicBezTo>
                  <a:cubicBezTo>
                    <a:pt x="43" y="331"/>
                    <a:pt x="40" y="328"/>
                    <a:pt x="38" y="330"/>
                  </a:cubicBezTo>
                  <a:cubicBezTo>
                    <a:pt x="36" y="332"/>
                    <a:pt x="35" y="333"/>
                    <a:pt x="33" y="335"/>
                  </a:cubicBezTo>
                  <a:cubicBezTo>
                    <a:pt x="33" y="332"/>
                    <a:pt x="34" y="329"/>
                    <a:pt x="34" y="326"/>
                  </a:cubicBezTo>
                  <a:cubicBezTo>
                    <a:pt x="34" y="321"/>
                    <a:pt x="34" y="317"/>
                    <a:pt x="34" y="312"/>
                  </a:cubicBezTo>
                  <a:cubicBezTo>
                    <a:pt x="39" y="308"/>
                    <a:pt x="43" y="302"/>
                    <a:pt x="46" y="297"/>
                  </a:cubicBezTo>
                  <a:cubicBezTo>
                    <a:pt x="46" y="330"/>
                    <a:pt x="45" y="363"/>
                    <a:pt x="38" y="394"/>
                  </a:cubicBezTo>
                  <a:cubicBezTo>
                    <a:pt x="37" y="398"/>
                    <a:pt x="40" y="400"/>
                    <a:pt x="42" y="401"/>
                  </a:cubicBezTo>
                  <a:cubicBezTo>
                    <a:pt x="43" y="402"/>
                    <a:pt x="44" y="404"/>
                    <a:pt x="44" y="405"/>
                  </a:cubicBezTo>
                  <a:cubicBezTo>
                    <a:pt x="43" y="406"/>
                    <a:pt x="42" y="407"/>
                    <a:pt x="41" y="408"/>
                  </a:cubicBezTo>
                  <a:cubicBezTo>
                    <a:pt x="39" y="411"/>
                    <a:pt x="37" y="414"/>
                    <a:pt x="36" y="418"/>
                  </a:cubicBezTo>
                  <a:cubicBezTo>
                    <a:pt x="32" y="423"/>
                    <a:pt x="29" y="429"/>
                    <a:pt x="26" y="435"/>
                  </a:cubicBezTo>
                  <a:cubicBezTo>
                    <a:pt x="26" y="421"/>
                    <a:pt x="27" y="407"/>
                    <a:pt x="28" y="393"/>
                  </a:cubicBezTo>
                  <a:close/>
                  <a:moveTo>
                    <a:pt x="144" y="529"/>
                  </a:moveTo>
                  <a:cubicBezTo>
                    <a:pt x="117" y="530"/>
                    <a:pt x="89" y="532"/>
                    <a:pt x="75" y="532"/>
                  </a:cubicBezTo>
                  <a:cubicBezTo>
                    <a:pt x="75" y="531"/>
                    <a:pt x="74" y="530"/>
                    <a:pt x="73" y="529"/>
                  </a:cubicBezTo>
                  <a:cubicBezTo>
                    <a:pt x="75" y="530"/>
                    <a:pt x="78" y="530"/>
                    <a:pt x="79" y="528"/>
                  </a:cubicBezTo>
                  <a:cubicBezTo>
                    <a:pt x="99" y="501"/>
                    <a:pt x="110" y="465"/>
                    <a:pt x="121" y="434"/>
                  </a:cubicBezTo>
                  <a:cubicBezTo>
                    <a:pt x="122" y="432"/>
                    <a:pt x="119" y="430"/>
                    <a:pt x="117" y="432"/>
                  </a:cubicBezTo>
                  <a:cubicBezTo>
                    <a:pt x="93" y="456"/>
                    <a:pt x="90" y="496"/>
                    <a:pt x="72" y="523"/>
                  </a:cubicBezTo>
                  <a:cubicBezTo>
                    <a:pt x="70" y="526"/>
                    <a:pt x="71" y="528"/>
                    <a:pt x="73" y="529"/>
                  </a:cubicBezTo>
                  <a:cubicBezTo>
                    <a:pt x="72" y="528"/>
                    <a:pt x="71" y="528"/>
                    <a:pt x="70" y="528"/>
                  </a:cubicBezTo>
                  <a:cubicBezTo>
                    <a:pt x="37" y="520"/>
                    <a:pt x="27" y="483"/>
                    <a:pt x="26" y="442"/>
                  </a:cubicBezTo>
                  <a:cubicBezTo>
                    <a:pt x="27" y="442"/>
                    <a:pt x="27" y="442"/>
                    <a:pt x="28" y="441"/>
                  </a:cubicBezTo>
                  <a:cubicBezTo>
                    <a:pt x="34" y="437"/>
                    <a:pt x="38" y="430"/>
                    <a:pt x="42" y="424"/>
                  </a:cubicBezTo>
                  <a:cubicBezTo>
                    <a:pt x="45" y="420"/>
                    <a:pt x="48" y="416"/>
                    <a:pt x="49" y="412"/>
                  </a:cubicBezTo>
                  <a:cubicBezTo>
                    <a:pt x="49" y="412"/>
                    <a:pt x="49" y="411"/>
                    <a:pt x="49" y="411"/>
                  </a:cubicBezTo>
                  <a:cubicBezTo>
                    <a:pt x="55" y="416"/>
                    <a:pt x="63" y="420"/>
                    <a:pt x="72" y="423"/>
                  </a:cubicBezTo>
                  <a:cubicBezTo>
                    <a:pt x="63" y="428"/>
                    <a:pt x="57" y="436"/>
                    <a:pt x="51" y="445"/>
                  </a:cubicBezTo>
                  <a:cubicBezTo>
                    <a:pt x="44" y="455"/>
                    <a:pt x="37" y="465"/>
                    <a:pt x="33" y="476"/>
                  </a:cubicBezTo>
                  <a:cubicBezTo>
                    <a:pt x="32" y="479"/>
                    <a:pt x="36" y="481"/>
                    <a:pt x="38" y="479"/>
                  </a:cubicBezTo>
                  <a:cubicBezTo>
                    <a:pt x="45" y="472"/>
                    <a:pt x="49" y="463"/>
                    <a:pt x="54" y="455"/>
                  </a:cubicBezTo>
                  <a:cubicBezTo>
                    <a:pt x="60" y="444"/>
                    <a:pt x="67" y="434"/>
                    <a:pt x="75" y="425"/>
                  </a:cubicBezTo>
                  <a:cubicBezTo>
                    <a:pt x="76" y="425"/>
                    <a:pt x="76" y="424"/>
                    <a:pt x="75" y="423"/>
                  </a:cubicBezTo>
                  <a:cubicBezTo>
                    <a:pt x="112" y="434"/>
                    <a:pt x="169" y="433"/>
                    <a:pt x="192" y="433"/>
                  </a:cubicBezTo>
                  <a:cubicBezTo>
                    <a:pt x="190" y="435"/>
                    <a:pt x="189" y="436"/>
                    <a:pt x="188" y="438"/>
                  </a:cubicBezTo>
                  <a:cubicBezTo>
                    <a:pt x="183" y="436"/>
                    <a:pt x="177" y="435"/>
                    <a:pt x="171" y="434"/>
                  </a:cubicBezTo>
                  <a:cubicBezTo>
                    <a:pt x="157" y="432"/>
                    <a:pt x="141" y="435"/>
                    <a:pt x="129" y="443"/>
                  </a:cubicBezTo>
                  <a:cubicBezTo>
                    <a:pt x="122" y="447"/>
                    <a:pt x="116" y="457"/>
                    <a:pt x="116" y="466"/>
                  </a:cubicBezTo>
                  <a:cubicBezTo>
                    <a:pt x="114" y="469"/>
                    <a:pt x="114" y="474"/>
                    <a:pt x="115" y="479"/>
                  </a:cubicBezTo>
                  <a:cubicBezTo>
                    <a:pt x="115" y="483"/>
                    <a:pt x="117" y="487"/>
                    <a:pt x="119" y="491"/>
                  </a:cubicBezTo>
                  <a:cubicBezTo>
                    <a:pt x="114" y="495"/>
                    <a:pt x="111" y="502"/>
                    <a:pt x="108" y="507"/>
                  </a:cubicBezTo>
                  <a:cubicBezTo>
                    <a:pt x="106" y="512"/>
                    <a:pt x="100" y="520"/>
                    <a:pt x="104" y="525"/>
                  </a:cubicBezTo>
                  <a:cubicBezTo>
                    <a:pt x="104" y="526"/>
                    <a:pt x="105" y="526"/>
                    <a:pt x="106" y="526"/>
                  </a:cubicBezTo>
                  <a:cubicBezTo>
                    <a:pt x="112" y="524"/>
                    <a:pt x="114" y="515"/>
                    <a:pt x="117" y="509"/>
                  </a:cubicBezTo>
                  <a:cubicBezTo>
                    <a:pt x="119" y="505"/>
                    <a:pt x="122" y="501"/>
                    <a:pt x="122" y="497"/>
                  </a:cubicBezTo>
                  <a:cubicBezTo>
                    <a:pt x="126" y="501"/>
                    <a:pt x="130" y="506"/>
                    <a:pt x="134" y="509"/>
                  </a:cubicBezTo>
                  <a:cubicBezTo>
                    <a:pt x="139" y="513"/>
                    <a:pt x="144" y="516"/>
                    <a:pt x="149" y="519"/>
                  </a:cubicBezTo>
                  <a:cubicBezTo>
                    <a:pt x="146" y="521"/>
                    <a:pt x="144" y="525"/>
                    <a:pt x="144" y="529"/>
                  </a:cubicBezTo>
                  <a:close/>
                  <a:moveTo>
                    <a:pt x="196" y="465"/>
                  </a:moveTo>
                  <a:cubicBezTo>
                    <a:pt x="199" y="476"/>
                    <a:pt x="192" y="490"/>
                    <a:pt x="186" y="499"/>
                  </a:cubicBezTo>
                  <a:cubicBezTo>
                    <a:pt x="172" y="522"/>
                    <a:pt x="133" y="503"/>
                    <a:pt x="124" y="479"/>
                  </a:cubicBezTo>
                  <a:cubicBezTo>
                    <a:pt x="126" y="480"/>
                    <a:pt x="128" y="479"/>
                    <a:pt x="129" y="477"/>
                  </a:cubicBezTo>
                  <a:cubicBezTo>
                    <a:pt x="133" y="469"/>
                    <a:pt x="129" y="460"/>
                    <a:pt x="139" y="454"/>
                  </a:cubicBezTo>
                  <a:cubicBezTo>
                    <a:pt x="148" y="448"/>
                    <a:pt x="160" y="447"/>
                    <a:pt x="170" y="448"/>
                  </a:cubicBezTo>
                  <a:cubicBezTo>
                    <a:pt x="181" y="449"/>
                    <a:pt x="193" y="453"/>
                    <a:pt x="196" y="465"/>
                  </a:cubicBezTo>
                  <a:close/>
                  <a:moveTo>
                    <a:pt x="213" y="526"/>
                  </a:moveTo>
                  <a:cubicBezTo>
                    <a:pt x="207" y="526"/>
                    <a:pt x="183" y="527"/>
                    <a:pt x="155" y="528"/>
                  </a:cubicBezTo>
                  <a:cubicBezTo>
                    <a:pt x="156" y="526"/>
                    <a:pt x="157" y="523"/>
                    <a:pt x="158" y="522"/>
                  </a:cubicBezTo>
                  <a:cubicBezTo>
                    <a:pt x="174" y="526"/>
                    <a:pt x="190" y="521"/>
                    <a:pt x="201" y="504"/>
                  </a:cubicBezTo>
                  <a:cubicBezTo>
                    <a:pt x="209" y="491"/>
                    <a:pt x="214" y="474"/>
                    <a:pt x="209" y="459"/>
                  </a:cubicBezTo>
                  <a:cubicBezTo>
                    <a:pt x="207" y="451"/>
                    <a:pt x="201" y="445"/>
                    <a:pt x="194" y="441"/>
                  </a:cubicBezTo>
                  <a:cubicBezTo>
                    <a:pt x="197" y="438"/>
                    <a:pt x="200" y="435"/>
                    <a:pt x="202" y="432"/>
                  </a:cubicBezTo>
                  <a:cubicBezTo>
                    <a:pt x="211" y="432"/>
                    <a:pt x="219" y="431"/>
                    <a:pt x="227" y="430"/>
                  </a:cubicBezTo>
                  <a:cubicBezTo>
                    <a:pt x="224" y="433"/>
                    <a:pt x="222" y="437"/>
                    <a:pt x="220" y="441"/>
                  </a:cubicBezTo>
                  <a:cubicBezTo>
                    <a:pt x="217" y="446"/>
                    <a:pt x="211" y="454"/>
                    <a:pt x="211" y="460"/>
                  </a:cubicBezTo>
                  <a:cubicBezTo>
                    <a:pt x="211" y="462"/>
                    <a:pt x="213" y="464"/>
                    <a:pt x="216" y="464"/>
                  </a:cubicBezTo>
                  <a:cubicBezTo>
                    <a:pt x="222" y="462"/>
                    <a:pt x="224" y="455"/>
                    <a:pt x="227" y="450"/>
                  </a:cubicBezTo>
                  <a:cubicBezTo>
                    <a:pt x="230" y="443"/>
                    <a:pt x="234" y="436"/>
                    <a:pt x="238" y="429"/>
                  </a:cubicBezTo>
                  <a:cubicBezTo>
                    <a:pt x="247" y="428"/>
                    <a:pt x="255" y="427"/>
                    <a:pt x="264" y="427"/>
                  </a:cubicBezTo>
                  <a:cubicBezTo>
                    <a:pt x="271" y="427"/>
                    <a:pt x="278" y="428"/>
                    <a:pt x="285" y="429"/>
                  </a:cubicBezTo>
                  <a:cubicBezTo>
                    <a:pt x="279" y="433"/>
                    <a:pt x="275" y="443"/>
                    <a:pt x="272" y="449"/>
                  </a:cubicBezTo>
                  <a:cubicBezTo>
                    <a:pt x="264" y="463"/>
                    <a:pt x="257" y="477"/>
                    <a:pt x="249" y="491"/>
                  </a:cubicBezTo>
                  <a:cubicBezTo>
                    <a:pt x="248" y="494"/>
                    <a:pt x="236" y="514"/>
                    <a:pt x="231" y="528"/>
                  </a:cubicBezTo>
                  <a:cubicBezTo>
                    <a:pt x="224" y="528"/>
                    <a:pt x="218" y="527"/>
                    <a:pt x="213" y="526"/>
                  </a:cubicBezTo>
                  <a:close/>
                  <a:moveTo>
                    <a:pt x="343" y="192"/>
                  </a:moveTo>
                  <a:cubicBezTo>
                    <a:pt x="333" y="193"/>
                    <a:pt x="324" y="204"/>
                    <a:pt x="322" y="212"/>
                  </a:cubicBezTo>
                  <a:cubicBezTo>
                    <a:pt x="322" y="216"/>
                    <a:pt x="325" y="218"/>
                    <a:pt x="328" y="216"/>
                  </a:cubicBezTo>
                  <a:cubicBezTo>
                    <a:pt x="332" y="213"/>
                    <a:pt x="335" y="210"/>
                    <a:pt x="338" y="207"/>
                  </a:cubicBezTo>
                  <a:cubicBezTo>
                    <a:pt x="340" y="206"/>
                    <a:pt x="341" y="205"/>
                    <a:pt x="343" y="204"/>
                  </a:cubicBezTo>
                  <a:cubicBezTo>
                    <a:pt x="342" y="213"/>
                    <a:pt x="342" y="222"/>
                    <a:pt x="342" y="231"/>
                  </a:cubicBezTo>
                  <a:cubicBezTo>
                    <a:pt x="334" y="233"/>
                    <a:pt x="327" y="242"/>
                    <a:pt x="326" y="248"/>
                  </a:cubicBezTo>
                  <a:cubicBezTo>
                    <a:pt x="325" y="251"/>
                    <a:pt x="328" y="254"/>
                    <a:pt x="331" y="253"/>
                  </a:cubicBezTo>
                  <a:cubicBezTo>
                    <a:pt x="335" y="250"/>
                    <a:pt x="338" y="248"/>
                    <a:pt x="341" y="245"/>
                  </a:cubicBezTo>
                  <a:cubicBezTo>
                    <a:pt x="341" y="256"/>
                    <a:pt x="340" y="268"/>
                    <a:pt x="339" y="279"/>
                  </a:cubicBezTo>
                  <a:cubicBezTo>
                    <a:pt x="339" y="278"/>
                    <a:pt x="339" y="278"/>
                    <a:pt x="338" y="278"/>
                  </a:cubicBezTo>
                  <a:cubicBezTo>
                    <a:pt x="334" y="275"/>
                    <a:pt x="328" y="280"/>
                    <a:pt x="325" y="283"/>
                  </a:cubicBezTo>
                  <a:cubicBezTo>
                    <a:pt x="321" y="286"/>
                    <a:pt x="318" y="291"/>
                    <a:pt x="318" y="296"/>
                  </a:cubicBezTo>
                  <a:cubicBezTo>
                    <a:pt x="317" y="300"/>
                    <a:pt x="324" y="302"/>
                    <a:pt x="326" y="298"/>
                  </a:cubicBezTo>
                  <a:cubicBezTo>
                    <a:pt x="329" y="292"/>
                    <a:pt x="335" y="290"/>
                    <a:pt x="339" y="286"/>
                  </a:cubicBezTo>
                  <a:cubicBezTo>
                    <a:pt x="339" y="298"/>
                    <a:pt x="338" y="310"/>
                    <a:pt x="337" y="321"/>
                  </a:cubicBezTo>
                  <a:cubicBezTo>
                    <a:pt x="337" y="321"/>
                    <a:pt x="337" y="321"/>
                    <a:pt x="336" y="321"/>
                  </a:cubicBezTo>
                  <a:cubicBezTo>
                    <a:pt x="326" y="319"/>
                    <a:pt x="317" y="332"/>
                    <a:pt x="317" y="341"/>
                  </a:cubicBezTo>
                  <a:cubicBezTo>
                    <a:pt x="317" y="344"/>
                    <a:pt x="321" y="345"/>
                    <a:pt x="323" y="343"/>
                  </a:cubicBezTo>
                  <a:cubicBezTo>
                    <a:pt x="325" y="340"/>
                    <a:pt x="327" y="337"/>
                    <a:pt x="330" y="334"/>
                  </a:cubicBezTo>
                  <a:cubicBezTo>
                    <a:pt x="332" y="332"/>
                    <a:pt x="335" y="331"/>
                    <a:pt x="337" y="328"/>
                  </a:cubicBezTo>
                  <a:cubicBezTo>
                    <a:pt x="336" y="341"/>
                    <a:pt x="336" y="353"/>
                    <a:pt x="335" y="366"/>
                  </a:cubicBezTo>
                  <a:cubicBezTo>
                    <a:pt x="329" y="367"/>
                    <a:pt x="325" y="370"/>
                    <a:pt x="322" y="376"/>
                  </a:cubicBezTo>
                  <a:cubicBezTo>
                    <a:pt x="321" y="378"/>
                    <a:pt x="323" y="379"/>
                    <a:pt x="325" y="379"/>
                  </a:cubicBezTo>
                  <a:cubicBezTo>
                    <a:pt x="328" y="377"/>
                    <a:pt x="331" y="376"/>
                    <a:pt x="334" y="374"/>
                  </a:cubicBezTo>
                  <a:cubicBezTo>
                    <a:pt x="333" y="396"/>
                    <a:pt x="332" y="418"/>
                    <a:pt x="331" y="441"/>
                  </a:cubicBezTo>
                  <a:cubicBezTo>
                    <a:pt x="330" y="440"/>
                    <a:pt x="328" y="439"/>
                    <a:pt x="327" y="441"/>
                  </a:cubicBezTo>
                  <a:cubicBezTo>
                    <a:pt x="321" y="454"/>
                    <a:pt x="315" y="466"/>
                    <a:pt x="309" y="479"/>
                  </a:cubicBezTo>
                  <a:cubicBezTo>
                    <a:pt x="304" y="490"/>
                    <a:pt x="298" y="504"/>
                    <a:pt x="298" y="516"/>
                  </a:cubicBezTo>
                  <a:cubicBezTo>
                    <a:pt x="299" y="519"/>
                    <a:pt x="303" y="521"/>
                    <a:pt x="304" y="518"/>
                  </a:cubicBezTo>
                  <a:cubicBezTo>
                    <a:pt x="309" y="505"/>
                    <a:pt x="313" y="492"/>
                    <a:pt x="319" y="479"/>
                  </a:cubicBezTo>
                  <a:cubicBezTo>
                    <a:pt x="323" y="469"/>
                    <a:pt x="328" y="460"/>
                    <a:pt x="331" y="450"/>
                  </a:cubicBezTo>
                  <a:cubicBezTo>
                    <a:pt x="330" y="465"/>
                    <a:pt x="329" y="481"/>
                    <a:pt x="329" y="496"/>
                  </a:cubicBezTo>
                  <a:cubicBezTo>
                    <a:pt x="327" y="497"/>
                    <a:pt x="326" y="499"/>
                    <a:pt x="326" y="501"/>
                  </a:cubicBezTo>
                  <a:cubicBezTo>
                    <a:pt x="322" y="532"/>
                    <a:pt x="281" y="533"/>
                    <a:pt x="247" y="530"/>
                  </a:cubicBezTo>
                  <a:cubicBezTo>
                    <a:pt x="253" y="518"/>
                    <a:pt x="259" y="503"/>
                    <a:pt x="261" y="498"/>
                  </a:cubicBezTo>
                  <a:cubicBezTo>
                    <a:pt x="268" y="484"/>
                    <a:pt x="275" y="470"/>
                    <a:pt x="283" y="456"/>
                  </a:cubicBezTo>
                  <a:cubicBezTo>
                    <a:pt x="286" y="450"/>
                    <a:pt x="293" y="439"/>
                    <a:pt x="292" y="432"/>
                  </a:cubicBezTo>
                  <a:cubicBezTo>
                    <a:pt x="292" y="431"/>
                    <a:pt x="292" y="430"/>
                    <a:pt x="291" y="429"/>
                  </a:cubicBezTo>
                  <a:cubicBezTo>
                    <a:pt x="295" y="429"/>
                    <a:pt x="299" y="428"/>
                    <a:pt x="303" y="427"/>
                  </a:cubicBezTo>
                  <a:cubicBezTo>
                    <a:pt x="306" y="426"/>
                    <a:pt x="309" y="425"/>
                    <a:pt x="311" y="423"/>
                  </a:cubicBezTo>
                  <a:cubicBezTo>
                    <a:pt x="308" y="431"/>
                    <a:pt x="305" y="440"/>
                    <a:pt x="302" y="448"/>
                  </a:cubicBezTo>
                  <a:cubicBezTo>
                    <a:pt x="292" y="470"/>
                    <a:pt x="276" y="494"/>
                    <a:pt x="271" y="518"/>
                  </a:cubicBezTo>
                  <a:cubicBezTo>
                    <a:pt x="271" y="519"/>
                    <a:pt x="273" y="521"/>
                    <a:pt x="274" y="520"/>
                  </a:cubicBezTo>
                  <a:cubicBezTo>
                    <a:pt x="288" y="505"/>
                    <a:pt x="294" y="484"/>
                    <a:pt x="302" y="466"/>
                  </a:cubicBezTo>
                  <a:cubicBezTo>
                    <a:pt x="311" y="442"/>
                    <a:pt x="321" y="417"/>
                    <a:pt x="327" y="392"/>
                  </a:cubicBezTo>
                  <a:cubicBezTo>
                    <a:pt x="327" y="391"/>
                    <a:pt x="325" y="390"/>
                    <a:pt x="325" y="392"/>
                  </a:cubicBezTo>
                  <a:cubicBezTo>
                    <a:pt x="324" y="394"/>
                    <a:pt x="323" y="397"/>
                    <a:pt x="321" y="399"/>
                  </a:cubicBezTo>
                  <a:cubicBezTo>
                    <a:pt x="321" y="398"/>
                    <a:pt x="321" y="396"/>
                    <a:pt x="321" y="394"/>
                  </a:cubicBezTo>
                  <a:cubicBezTo>
                    <a:pt x="320" y="392"/>
                    <a:pt x="319" y="391"/>
                    <a:pt x="317" y="390"/>
                  </a:cubicBezTo>
                  <a:cubicBezTo>
                    <a:pt x="312" y="327"/>
                    <a:pt x="322" y="263"/>
                    <a:pt x="322" y="199"/>
                  </a:cubicBezTo>
                  <a:cubicBezTo>
                    <a:pt x="322" y="189"/>
                    <a:pt x="322" y="179"/>
                    <a:pt x="322" y="169"/>
                  </a:cubicBezTo>
                  <a:cubicBezTo>
                    <a:pt x="323" y="169"/>
                    <a:pt x="323" y="169"/>
                    <a:pt x="324" y="168"/>
                  </a:cubicBezTo>
                  <a:cubicBezTo>
                    <a:pt x="328" y="164"/>
                    <a:pt x="334" y="160"/>
                    <a:pt x="340" y="156"/>
                  </a:cubicBezTo>
                  <a:cubicBezTo>
                    <a:pt x="341" y="155"/>
                    <a:pt x="342" y="154"/>
                    <a:pt x="343" y="153"/>
                  </a:cubicBezTo>
                  <a:cubicBezTo>
                    <a:pt x="343" y="166"/>
                    <a:pt x="343" y="179"/>
                    <a:pt x="343"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6">
              <a:extLst>
                <a:ext uri="{FF2B5EF4-FFF2-40B4-BE49-F238E27FC236}">
                  <a16:creationId xmlns="" xmlns:a16="http://schemas.microsoft.com/office/drawing/2014/main" id="{E917B50E-3F8F-4E30-B4A2-1CD959F7561D}"/>
                </a:ext>
              </a:extLst>
            </p:cNvPr>
            <p:cNvSpPr>
              <a:spLocks/>
            </p:cNvSpPr>
            <p:nvPr/>
          </p:nvSpPr>
          <p:spPr bwMode="auto">
            <a:xfrm>
              <a:off x="3733" y="2746"/>
              <a:ext cx="59" cy="67"/>
            </a:xfrm>
            <a:custGeom>
              <a:avLst/>
              <a:gdLst>
                <a:gd name="T0" fmla="*/ 4 w 22"/>
                <a:gd name="T1" fmla="*/ 8 h 25"/>
                <a:gd name="T2" fmla="*/ 4 w 22"/>
                <a:gd name="T3" fmla="*/ 22 h 25"/>
                <a:gd name="T4" fmla="*/ 15 w 22"/>
                <a:gd name="T5" fmla="*/ 24 h 25"/>
                <a:gd name="T6" fmla="*/ 16 w 22"/>
                <a:gd name="T7" fmla="*/ 24 h 25"/>
                <a:gd name="T8" fmla="*/ 17 w 22"/>
                <a:gd name="T9" fmla="*/ 23 h 25"/>
                <a:gd name="T10" fmla="*/ 17 w 22"/>
                <a:gd name="T11" fmla="*/ 23 h 25"/>
                <a:gd name="T12" fmla="*/ 21 w 22"/>
                <a:gd name="T13" fmla="*/ 19 h 25"/>
                <a:gd name="T14" fmla="*/ 4 w 22"/>
                <a:gd name="T15" fmla="*/ 8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5">
                  <a:moveTo>
                    <a:pt x="4" y="8"/>
                  </a:moveTo>
                  <a:cubicBezTo>
                    <a:pt x="0" y="12"/>
                    <a:pt x="0" y="18"/>
                    <a:pt x="4" y="22"/>
                  </a:cubicBezTo>
                  <a:cubicBezTo>
                    <a:pt x="7" y="25"/>
                    <a:pt x="11" y="25"/>
                    <a:pt x="15" y="24"/>
                  </a:cubicBezTo>
                  <a:cubicBezTo>
                    <a:pt x="15" y="24"/>
                    <a:pt x="15" y="24"/>
                    <a:pt x="16" y="24"/>
                  </a:cubicBezTo>
                  <a:cubicBezTo>
                    <a:pt x="16" y="24"/>
                    <a:pt x="17" y="24"/>
                    <a:pt x="17" y="23"/>
                  </a:cubicBezTo>
                  <a:cubicBezTo>
                    <a:pt x="17" y="23"/>
                    <a:pt x="17" y="23"/>
                    <a:pt x="17" y="23"/>
                  </a:cubicBezTo>
                  <a:cubicBezTo>
                    <a:pt x="19" y="22"/>
                    <a:pt x="20" y="21"/>
                    <a:pt x="21" y="19"/>
                  </a:cubicBezTo>
                  <a:cubicBezTo>
                    <a:pt x="22" y="9"/>
                    <a:pt x="12" y="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7">
              <a:extLst>
                <a:ext uri="{FF2B5EF4-FFF2-40B4-BE49-F238E27FC236}">
                  <a16:creationId xmlns="" xmlns:a16="http://schemas.microsoft.com/office/drawing/2014/main" id="{4E88D3F0-5E61-4AAF-806D-1BA36F1DAA35}"/>
                </a:ext>
              </a:extLst>
            </p:cNvPr>
            <p:cNvSpPr>
              <a:spLocks/>
            </p:cNvSpPr>
            <p:nvPr/>
          </p:nvSpPr>
          <p:spPr bwMode="auto">
            <a:xfrm>
              <a:off x="3406" y="1563"/>
              <a:ext cx="97" cy="94"/>
            </a:xfrm>
            <a:custGeom>
              <a:avLst/>
              <a:gdLst>
                <a:gd name="T0" fmla="*/ 33 w 36"/>
                <a:gd name="T1" fmla="*/ 0 h 35"/>
                <a:gd name="T2" fmla="*/ 1 w 36"/>
                <a:gd name="T3" fmla="*/ 34 h 35"/>
                <a:gd name="T4" fmla="*/ 2 w 36"/>
                <a:gd name="T5" fmla="*/ 35 h 35"/>
                <a:gd name="T6" fmla="*/ 18 w 36"/>
                <a:gd name="T7" fmla="*/ 18 h 35"/>
                <a:gd name="T8" fmla="*/ 27 w 36"/>
                <a:gd name="T9" fmla="*/ 10 h 35"/>
                <a:gd name="T10" fmla="*/ 35 w 36"/>
                <a:gd name="T11" fmla="*/ 3 h 35"/>
                <a:gd name="T12" fmla="*/ 33 w 36"/>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6" h="35">
                  <a:moveTo>
                    <a:pt x="33" y="0"/>
                  </a:moveTo>
                  <a:cubicBezTo>
                    <a:pt x="18" y="1"/>
                    <a:pt x="8" y="23"/>
                    <a:pt x="1" y="34"/>
                  </a:cubicBezTo>
                  <a:cubicBezTo>
                    <a:pt x="0" y="35"/>
                    <a:pt x="1" y="35"/>
                    <a:pt x="2" y="35"/>
                  </a:cubicBezTo>
                  <a:cubicBezTo>
                    <a:pt x="7" y="29"/>
                    <a:pt x="13" y="24"/>
                    <a:pt x="18" y="18"/>
                  </a:cubicBezTo>
                  <a:cubicBezTo>
                    <a:pt x="21" y="15"/>
                    <a:pt x="24" y="12"/>
                    <a:pt x="27" y="10"/>
                  </a:cubicBezTo>
                  <a:cubicBezTo>
                    <a:pt x="30" y="8"/>
                    <a:pt x="33" y="6"/>
                    <a:pt x="35" y="3"/>
                  </a:cubicBezTo>
                  <a:cubicBezTo>
                    <a:pt x="36"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8">
              <a:extLst>
                <a:ext uri="{FF2B5EF4-FFF2-40B4-BE49-F238E27FC236}">
                  <a16:creationId xmlns="" xmlns:a16="http://schemas.microsoft.com/office/drawing/2014/main" id="{5B1E221B-33E3-49B3-A732-819DABC7AC11}"/>
                </a:ext>
              </a:extLst>
            </p:cNvPr>
            <p:cNvSpPr>
              <a:spLocks/>
            </p:cNvSpPr>
            <p:nvPr/>
          </p:nvSpPr>
          <p:spPr bwMode="auto">
            <a:xfrm>
              <a:off x="3460" y="2660"/>
              <a:ext cx="131" cy="210"/>
            </a:xfrm>
            <a:custGeom>
              <a:avLst/>
              <a:gdLst>
                <a:gd name="T0" fmla="*/ 47 w 49"/>
                <a:gd name="T1" fmla="*/ 1 h 78"/>
                <a:gd name="T2" fmla="*/ 25 w 49"/>
                <a:gd name="T3" fmla="*/ 32 h 78"/>
                <a:gd name="T4" fmla="*/ 1 w 49"/>
                <a:gd name="T5" fmla="*/ 72 h 78"/>
                <a:gd name="T6" fmla="*/ 6 w 49"/>
                <a:gd name="T7" fmla="*/ 75 h 78"/>
                <a:gd name="T8" fmla="*/ 48 w 49"/>
                <a:gd name="T9" fmla="*/ 2 h 78"/>
                <a:gd name="T10" fmla="*/ 47 w 49"/>
                <a:gd name="T11" fmla="*/ 1 h 78"/>
              </a:gdLst>
              <a:ahLst/>
              <a:cxnLst>
                <a:cxn ang="0">
                  <a:pos x="T0" y="T1"/>
                </a:cxn>
                <a:cxn ang="0">
                  <a:pos x="T2" y="T3"/>
                </a:cxn>
                <a:cxn ang="0">
                  <a:pos x="T4" y="T5"/>
                </a:cxn>
                <a:cxn ang="0">
                  <a:pos x="T6" y="T7"/>
                </a:cxn>
                <a:cxn ang="0">
                  <a:pos x="T8" y="T9"/>
                </a:cxn>
                <a:cxn ang="0">
                  <a:pos x="T10" y="T11"/>
                </a:cxn>
              </a:cxnLst>
              <a:rect l="0" t="0" r="r" b="b"/>
              <a:pathLst>
                <a:path w="49" h="78">
                  <a:moveTo>
                    <a:pt x="47" y="1"/>
                  </a:moveTo>
                  <a:cubicBezTo>
                    <a:pt x="38" y="10"/>
                    <a:pt x="32" y="21"/>
                    <a:pt x="25" y="32"/>
                  </a:cubicBezTo>
                  <a:cubicBezTo>
                    <a:pt x="17" y="45"/>
                    <a:pt x="8" y="57"/>
                    <a:pt x="1" y="72"/>
                  </a:cubicBezTo>
                  <a:cubicBezTo>
                    <a:pt x="0" y="75"/>
                    <a:pt x="4" y="78"/>
                    <a:pt x="6" y="75"/>
                  </a:cubicBezTo>
                  <a:cubicBezTo>
                    <a:pt x="24" y="55"/>
                    <a:pt x="38" y="27"/>
                    <a:pt x="48" y="2"/>
                  </a:cubicBezTo>
                  <a:cubicBezTo>
                    <a:pt x="49" y="1"/>
                    <a:pt x="47" y="0"/>
                    <a:pt x="4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9">
              <a:extLst>
                <a:ext uri="{FF2B5EF4-FFF2-40B4-BE49-F238E27FC236}">
                  <a16:creationId xmlns="" xmlns:a16="http://schemas.microsoft.com/office/drawing/2014/main" id="{8C48E3B3-9376-47C5-83A1-B3358F9C9459}"/>
                </a:ext>
              </a:extLst>
            </p:cNvPr>
            <p:cNvSpPr>
              <a:spLocks/>
            </p:cNvSpPr>
            <p:nvPr/>
          </p:nvSpPr>
          <p:spPr bwMode="auto">
            <a:xfrm>
              <a:off x="3886" y="2668"/>
              <a:ext cx="152" cy="250"/>
            </a:xfrm>
            <a:custGeom>
              <a:avLst/>
              <a:gdLst>
                <a:gd name="T0" fmla="*/ 52 w 57"/>
                <a:gd name="T1" fmla="*/ 1 h 93"/>
                <a:gd name="T2" fmla="*/ 23 w 57"/>
                <a:gd name="T3" fmla="*/ 52 h 93"/>
                <a:gd name="T4" fmla="*/ 5 w 57"/>
                <a:gd name="T5" fmla="*/ 91 h 93"/>
                <a:gd name="T6" fmla="*/ 8 w 57"/>
                <a:gd name="T7" fmla="*/ 93 h 93"/>
                <a:gd name="T8" fmla="*/ 31 w 57"/>
                <a:gd name="T9" fmla="*/ 57 h 93"/>
                <a:gd name="T10" fmla="*/ 56 w 57"/>
                <a:gd name="T11" fmla="*/ 3 h 93"/>
                <a:gd name="T12" fmla="*/ 52 w 57"/>
                <a:gd name="T13" fmla="*/ 1 h 93"/>
              </a:gdLst>
              <a:ahLst/>
              <a:cxnLst>
                <a:cxn ang="0">
                  <a:pos x="T0" y="T1"/>
                </a:cxn>
                <a:cxn ang="0">
                  <a:pos x="T2" y="T3"/>
                </a:cxn>
                <a:cxn ang="0">
                  <a:pos x="T4" y="T5"/>
                </a:cxn>
                <a:cxn ang="0">
                  <a:pos x="T6" y="T7"/>
                </a:cxn>
                <a:cxn ang="0">
                  <a:pos x="T8" y="T9"/>
                </a:cxn>
                <a:cxn ang="0">
                  <a:pos x="T10" y="T11"/>
                </a:cxn>
                <a:cxn ang="0">
                  <a:pos x="T12" y="T13"/>
                </a:cxn>
              </a:cxnLst>
              <a:rect l="0" t="0" r="r" b="b"/>
              <a:pathLst>
                <a:path w="57" h="93">
                  <a:moveTo>
                    <a:pt x="52" y="1"/>
                  </a:moveTo>
                  <a:cubicBezTo>
                    <a:pt x="38" y="14"/>
                    <a:pt x="31" y="35"/>
                    <a:pt x="23" y="52"/>
                  </a:cubicBezTo>
                  <a:cubicBezTo>
                    <a:pt x="18" y="63"/>
                    <a:pt x="0" y="79"/>
                    <a:pt x="5" y="91"/>
                  </a:cubicBezTo>
                  <a:cubicBezTo>
                    <a:pt x="5" y="93"/>
                    <a:pt x="7" y="93"/>
                    <a:pt x="8" y="93"/>
                  </a:cubicBezTo>
                  <a:cubicBezTo>
                    <a:pt x="19" y="88"/>
                    <a:pt x="26" y="67"/>
                    <a:pt x="31" y="57"/>
                  </a:cubicBezTo>
                  <a:cubicBezTo>
                    <a:pt x="40" y="39"/>
                    <a:pt x="49" y="21"/>
                    <a:pt x="56" y="3"/>
                  </a:cubicBezTo>
                  <a:cubicBezTo>
                    <a:pt x="57" y="1"/>
                    <a:pt x="54" y="0"/>
                    <a:pt x="5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0">
              <a:extLst>
                <a:ext uri="{FF2B5EF4-FFF2-40B4-BE49-F238E27FC236}">
                  <a16:creationId xmlns="" xmlns:a16="http://schemas.microsoft.com/office/drawing/2014/main" id="{64BB0134-1083-4108-A5C6-1E48063F2880}"/>
                </a:ext>
              </a:extLst>
            </p:cNvPr>
            <p:cNvSpPr>
              <a:spLocks/>
            </p:cNvSpPr>
            <p:nvPr/>
          </p:nvSpPr>
          <p:spPr bwMode="auto">
            <a:xfrm>
              <a:off x="3251" y="1472"/>
              <a:ext cx="123" cy="161"/>
            </a:xfrm>
            <a:custGeom>
              <a:avLst/>
              <a:gdLst>
                <a:gd name="T0" fmla="*/ 39 w 46"/>
                <a:gd name="T1" fmla="*/ 5 h 60"/>
                <a:gd name="T2" fmla="*/ 7 w 46"/>
                <a:gd name="T3" fmla="*/ 20 h 60"/>
                <a:gd name="T4" fmla="*/ 1 w 46"/>
                <a:gd name="T5" fmla="*/ 40 h 60"/>
                <a:gd name="T6" fmla="*/ 8 w 46"/>
                <a:gd name="T7" fmla="*/ 57 h 60"/>
                <a:gd name="T8" fmla="*/ 14 w 46"/>
                <a:gd name="T9" fmla="*/ 54 h 60"/>
                <a:gd name="T10" fmla="*/ 15 w 46"/>
                <a:gd name="T11" fmla="*/ 44 h 60"/>
                <a:gd name="T12" fmla="*/ 18 w 46"/>
                <a:gd name="T13" fmla="*/ 31 h 60"/>
                <a:gd name="T14" fmla="*/ 37 w 46"/>
                <a:gd name="T15" fmla="*/ 18 h 60"/>
                <a:gd name="T16" fmla="*/ 39 w 46"/>
                <a:gd name="T17"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60">
                  <a:moveTo>
                    <a:pt x="39" y="5"/>
                  </a:moveTo>
                  <a:cubicBezTo>
                    <a:pt x="26" y="0"/>
                    <a:pt x="13" y="9"/>
                    <a:pt x="7" y="20"/>
                  </a:cubicBezTo>
                  <a:cubicBezTo>
                    <a:pt x="3" y="26"/>
                    <a:pt x="2" y="33"/>
                    <a:pt x="1" y="40"/>
                  </a:cubicBezTo>
                  <a:cubicBezTo>
                    <a:pt x="0" y="49"/>
                    <a:pt x="3" y="52"/>
                    <a:pt x="8" y="57"/>
                  </a:cubicBezTo>
                  <a:cubicBezTo>
                    <a:pt x="10" y="60"/>
                    <a:pt x="14" y="57"/>
                    <a:pt x="14" y="54"/>
                  </a:cubicBezTo>
                  <a:cubicBezTo>
                    <a:pt x="13" y="51"/>
                    <a:pt x="15" y="47"/>
                    <a:pt x="15" y="44"/>
                  </a:cubicBezTo>
                  <a:cubicBezTo>
                    <a:pt x="14" y="40"/>
                    <a:pt x="16" y="35"/>
                    <a:pt x="18" y="31"/>
                  </a:cubicBezTo>
                  <a:cubicBezTo>
                    <a:pt x="22" y="22"/>
                    <a:pt x="28" y="17"/>
                    <a:pt x="37" y="18"/>
                  </a:cubicBezTo>
                  <a:cubicBezTo>
                    <a:pt x="45" y="19"/>
                    <a:pt x="46" y="7"/>
                    <a:pt x="3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1">
              <a:extLst>
                <a:ext uri="{FF2B5EF4-FFF2-40B4-BE49-F238E27FC236}">
                  <a16:creationId xmlns="" xmlns:a16="http://schemas.microsoft.com/office/drawing/2014/main" id="{60687FB5-4657-403B-ACA1-1B7D2788BF4A}"/>
                </a:ext>
              </a:extLst>
            </p:cNvPr>
            <p:cNvSpPr>
              <a:spLocks/>
            </p:cNvSpPr>
            <p:nvPr/>
          </p:nvSpPr>
          <p:spPr bwMode="auto">
            <a:xfrm>
              <a:off x="3117" y="1300"/>
              <a:ext cx="187" cy="282"/>
            </a:xfrm>
            <a:custGeom>
              <a:avLst/>
              <a:gdLst>
                <a:gd name="T0" fmla="*/ 65 w 70"/>
                <a:gd name="T1" fmla="*/ 25 h 105"/>
                <a:gd name="T2" fmla="*/ 12 w 70"/>
                <a:gd name="T3" fmla="*/ 49 h 105"/>
                <a:gd name="T4" fmla="*/ 0 w 70"/>
                <a:gd name="T5" fmla="*/ 86 h 105"/>
                <a:gd name="T6" fmla="*/ 18 w 70"/>
                <a:gd name="T7" fmla="*/ 101 h 105"/>
                <a:gd name="T8" fmla="*/ 19 w 70"/>
                <a:gd name="T9" fmla="*/ 96 h 105"/>
                <a:gd name="T10" fmla="*/ 22 w 70"/>
                <a:gd name="T11" fmla="*/ 58 h 105"/>
                <a:gd name="T12" fmla="*/ 53 w 70"/>
                <a:gd name="T13" fmla="*/ 32 h 105"/>
                <a:gd name="T14" fmla="*/ 65 w 70"/>
                <a:gd name="T15" fmla="*/ 2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5">
                  <a:moveTo>
                    <a:pt x="65" y="25"/>
                  </a:moveTo>
                  <a:cubicBezTo>
                    <a:pt x="47" y="0"/>
                    <a:pt x="21" y="33"/>
                    <a:pt x="12" y="49"/>
                  </a:cubicBezTo>
                  <a:cubicBezTo>
                    <a:pt x="5" y="60"/>
                    <a:pt x="0" y="73"/>
                    <a:pt x="0" y="86"/>
                  </a:cubicBezTo>
                  <a:cubicBezTo>
                    <a:pt x="1" y="96"/>
                    <a:pt x="7" y="105"/>
                    <a:pt x="18" y="101"/>
                  </a:cubicBezTo>
                  <a:cubicBezTo>
                    <a:pt x="20" y="100"/>
                    <a:pt x="21" y="97"/>
                    <a:pt x="19" y="96"/>
                  </a:cubicBezTo>
                  <a:cubicBezTo>
                    <a:pt x="6" y="88"/>
                    <a:pt x="17" y="68"/>
                    <a:pt x="22" y="58"/>
                  </a:cubicBezTo>
                  <a:cubicBezTo>
                    <a:pt x="25" y="53"/>
                    <a:pt x="45" y="21"/>
                    <a:pt x="53" y="32"/>
                  </a:cubicBezTo>
                  <a:cubicBezTo>
                    <a:pt x="58" y="40"/>
                    <a:pt x="70" y="33"/>
                    <a:pt x="65"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
              <a:extLst>
                <a:ext uri="{FF2B5EF4-FFF2-40B4-BE49-F238E27FC236}">
                  <a16:creationId xmlns="" xmlns:a16="http://schemas.microsoft.com/office/drawing/2014/main" id="{97731011-FEC8-442A-B140-483889E2B985}"/>
                </a:ext>
              </a:extLst>
            </p:cNvPr>
            <p:cNvSpPr>
              <a:spLocks/>
            </p:cNvSpPr>
            <p:nvPr/>
          </p:nvSpPr>
          <p:spPr bwMode="auto">
            <a:xfrm>
              <a:off x="4330" y="1485"/>
              <a:ext cx="129" cy="142"/>
            </a:xfrm>
            <a:custGeom>
              <a:avLst/>
              <a:gdLst>
                <a:gd name="T0" fmla="*/ 41 w 48"/>
                <a:gd name="T1" fmla="*/ 34 h 53"/>
                <a:gd name="T2" fmla="*/ 30 w 48"/>
                <a:gd name="T3" fmla="*/ 13 h 53"/>
                <a:gd name="T4" fmla="*/ 15 w 48"/>
                <a:gd name="T5" fmla="*/ 1 h 53"/>
                <a:gd name="T6" fmla="*/ 0 w 48"/>
                <a:gd name="T7" fmla="*/ 9 h 53"/>
                <a:gd name="T8" fmla="*/ 6 w 48"/>
                <a:gd name="T9" fmla="*/ 15 h 53"/>
                <a:gd name="T10" fmla="*/ 15 w 48"/>
                <a:gd name="T11" fmla="*/ 13 h 53"/>
                <a:gd name="T12" fmla="*/ 24 w 48"/>
                <a:gd name="T13" fmla="*/ 27 h 53"/>
                <a:gd name="T14" fmla="*/ 31 w 48"/>
                <a:gd name="T15" fmla="*/ 42 h 53"/>
                <a:gd name="T16" fmla="*/ 39 w 48"/>
                <a:gd name="T17" fmla="*/ 52 h 53"/>
                <a:gd name="T18" fmla="*/ 45 w 48"/>
                <a:gd name="T19" fmla="*/ 49 h 53"/>
                <a:gd name="T20" fmla="*/ 41 w 48"/>
                <a:gd name="T21" fmla="*/ 3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53">
                  <a:moveTo>
                    <a:pt x="41" y="34"/>
                  </a:moveTo>
                  <a:cubicBezTo>
                    <a:pt x="38" y="27"/>
                    <a:pt x="35" y="20"/>
                    <a:pt x="30" y="13"/>
                  </a:cubicBezTo>
                  <a:cubicBezTo>
                    <a:pt x="26" y="8"/>
                    <a:pt x="22" y="2"/>
                    <a:pt x="15" y="1"/>
                  </a:cubicBezTo>
                  <a:cubicBezTo>
                    <a:pt x="9" y="0"/>
                    <a:pt x="2" y="3"/>
                    <a:pt x="0" y="9"/>
                  </a:cubicBezTo>
                  <a:cubicBezTo>
                    <a:pt x="0" y="12"/>
                    <a:pt x="2" y="16"/>
                    <a:pt x="6" y="15"/>
                  </a:cubicBezTo>
                  <a:cubicBezTo>
                    <a:pt x="10" y="13"/>
                    <a:pt x="11" y="10"/>
                    <a:pt x="15" y="13"/>
                  </a:cubicBezTo>
                  <a:cubicBezTo>
                    <a:pt x="19" y="17"/>
                    <a:pt x="22" y="22"/>
                    <a:pt x="24" y="27"/>
                  </a:cubicBezTo>
                  <a:cubicBezTo>
                    <a:pt x="27" y="32"/>
                    <a:pt x="29" y="37"/>
                    <a:pt x="31" y="42"/>
                  </a:cubicBezTo>
                  <a:cubicBezTo>
                    <a:pt x="33" y="45"/>
                    <a:pt x="34" y="51"/>
                    <a:pt x="39" y="52"/>
                  </a:cubicBezTo>
                  <a:cubicBezTo>
                    <a:pt x="41" y="53"/>
                    <a:pt x="44" y="52"/>
                    <a:pt x="45" y="49"/>
                  </a:cubicBezTo>
                  <a:cubicBezTo>
                    <a:pt x="48" y="44"/>
                    <a:pt x="44" y="38"/>
                    <a:pt x="4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3">
              <a:extLst>
                <a:ext uri="{FF2B5EF4-FFF2-40B4-BE49-F238E27FC236}">
                  <a16:creationId xmlns="" xmlns:a16="http://schemas.microsoft.com/office/drawing/2014/main" id="{4E023D62-4D51-42C7-9B9E-AA296F5C3D94}"/>
                </a:ext>
              </a:extLst>
            </p:cNvPr>
            <p:cNvSpPr>
              <a:spLocks/>
            </p:cNvSpPr>
            <p:nvPr/>
          </p:nvSpPr>
          <p:spPr bwMode="auto">
            <a:xfrm>
              <a:off x="4359" y="1346"/>
              <a:ext cx="204" cy="244"/>
            </a:xfrm>
            <a:custGeom>
              <a:avLst/>
              <a:gdLst>
                <a:gd name="T0" fmla="*/ 67 w 76"/>
                <a:gd name="T1" fmla="*/ 59 h 91"/>
                <a:gd name="T2" fmla="*/ 54 w 76"/>
                <a:gd name="T3" fmla="*/ 32 h 91"/>
                <a:gd name="T4" fmla="*/ 2 w 76"/>
                <a:gd name="T5" fmla="*/ 10 h 91"/>
                <a:gd name="T6" fmla="*/ 3 w 76"/>
                <a:gd name="T7" fmla="*/ 14 h 91"/>
                <a:gd name="T8" fmla="*/ 52 w 76"/>
                <a:gd name="T9" fmla="*/ 52 h 91"/>
                <a:gd name="T10" fmla="*/ 66 w 76"/>
                <a:gd name="T11" fmla="*/ 89 h 91"/>
                <a:gd name="T12" fmla="*/ 75 w 76"/>
                <a:gd name="T13" fmla="*/ 82 h 91"/>
                <a:gd name="T14" fmla="*/ 67 w 76"/>
                <a:gd name="T15" fmla="*/ 5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91">
                  <a:moveTo>
                    <a:pt x="67" y="59"/>
                  </a:moveTo>
                  <a:cubicBezTo>
                    <a:pt x="64" y="50"/>
                    <a:pt x="61" y="40"/>
                    <a:pt x="54" y="32"/>
                  </a:cubicBezTo>
                  <a:cubicBezTo>
                    <a:pt x="43" y="17"/>
                    <a:pt x="21" y="0"/>
                    <a:pt x="2" y="10"/>
                  </a:cubicBezTo>
                  <a:cubicBezTo>
                    <a:pt x="0" y="11"/>
                    <a:pt x="1" y="14"/>
                    <a:pt x="3" y="14"/>
                  </a:cubicBezTo>
                  <a:cubicBezTo>
                    <a:pt x="27" y="14"/>
                    <a:pt x="46" y="30"/>
                    <a:pt x="52" y="52"/>
                  </a:cubicBezTo>
                  <a:cubicBezTo>
                    <a:pt x="55" y="62"/>
                    <a:pt x="56" y="84"/>
                    <a:pt x="66" y="89"/>
                  </a:cubicBezTo>
                  <a:cubicBezTo>
                    <a:pt x="71" y="91"/>
                    <a:pt x="76" y="87"/>
                    <a:pt x="75" y="82"/>
                  </a:cubicBezTo>
                  <a:cubicBezTo>
                    <a:pt x="73" y="74"/>
                    <a:pt x="69" y="67"/>
                    <a:pt x="6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 name="Group 4">
            <a:extLst>
              <a:ext uri="{FF2B5EF4-FFF2-40B4-BE49-F238E27FC236}">
                <a16:creationId xmlns="" xmlns:a16="http://schemas.microsoft.com/office/drawing/2014/main" id="{59EA51FC-97E6-487C-943A-25EB5703626A}"/>
              </a:ext>
            </a:extLst>
          </p:cNvPr>
          <p:cNvGrpSpPr>
            <a:grpSpLocks noChangeAspect="1"/>
          </p:cNvGrpSpPr>
          <p:nvPr/>
        </p:nvGrpSpPr>
        <p:grpSpPr bwMode="auto">
          <a:xfrm>
            <a:off x="2605184" y="1847849"/>
            <a:ext cx="1813682" cy="2127251"/>
            <a:chOff x="3117" y="1300"/>
            <a:chExt cx="1446" cy="1696"/>
          </a:xfrm>
          <a:solidFill>
            <a:schemeClr val="tx1">
              <a:lumMod val="75000"/>
              <a:lumOff val="25000"/>
            </a:schemeClr>
          </a:solidFill>
        </p:grpSpPr>
        <p:sp>
          <p:nvSpPr>
            <p:cNvPr id="10" name="Freeform 5">
              <a:extLst>
                <a:ext uri="{FF2B5EF4-FFF2-40B4-BE49-F238E27FC236}">
                  <a16:creationId xmlns="" xmlns:a16="http://schemas.microsoft.com/office/drawing/2014/main" id="{444945DD-0CF2-4B13-A1A7-9E25A0C9D3FD}"/>
                </a:ext>
              </a:extLst>
            </p:cNvPr>
            <p:cNvSpPr>
              <a:spLocks noEditPoints="1"/>
            </p:cNvSpPr>
            <p:nvPr/>
          </p:nvSpPr>
          <p:spPr bwMode="auto">
            <a:xfrm>
              <a:off x="3334" y="1507"/>
              <a:ext cx="1025" cy="1489"/>
            </a:xfrm>
            <a:custGeom>
              <a:avLst/>
              <a:gdLst>
                <a:gd name="T0" fmla="*/ 101 w 383"/>
                <a:gd name="T1" fmla="*/ 3 h 555"/>
                <a:gd name="T2" fmla="*/ 18 w 383"/>
                <a:gd name="T3" fmla="*/ 511 h 555"/>
                <a:gd name="T4" fmla="*/ 340 w 383"/>
                <a:gd name="T5" fmla="*/ 514 h 555"/>
                <a:gd name="T6" fmla="*/ 325 w 383"/>
                <a:gd name="T7" fmla="*/ 41 h 555"/>
                <a:gd name="T8" fmla="*/ 338 w 383"/>
                <a:gd name="T9" fmla="*/ 76 h 555"/>
                <a:gd name="T10" fmla="*/ 329 w 383"/>
                <a:gd name="T11" fmla="*/ 136 h 555"/>
                <a:gd name="T12" fmla="*/ 325 w 383"/>
                <a:gd name="T13" fmla="*/ 155 h 555"/>
                <a:gd name="T14" fmla="*/ 320 w 383"/>
                <a:gd name="T15" fmla="*/ 61 h 555"/>
                <a:gd name="T16" fmla="*/ 304 w 383"/>
                <a:gd name="T17" fmla="*/ 400 h 555"/>
                <a:gd name="T18" fmla="*/ 308 w 383"/>
                <a:gd name="T19" fmla="*/ 74 h 555"/>
                <a:gd name="T20" fmla="*/ 315 w 383"/>
                <a:gd name="T21" fmla="*/ 36 h 555"/>
                <a:gd name="T22" fmla="*/ 291 w 383"/>
                <a:gd name="T23" fmla="*/ 39 h 555"/>
                <a:gd name="T24" fmla="*/ 195 w 383"/>
                <a:gd name="T25" fmla="*/ 33 h 555"/>
                <a:gd name="T26" fmla="*/ 239 w 383"/>
                <a:gd name="T27" fmla="*/ 37 h 555"/>
                <a:gd name="T28" fmla="*/ 286 w 383"/>
                <a:gd name="T29" fmla="*/ 29 h 555"/>
                <a:gd name="T30" fmla="*/ 178 w 383"/>
                <a:gd name="T31" fmla="*/ 25 h 555"/>
                <a:gd name="T32" fmla="*/ 127 w 383"/>
                <a:gd name="T33" fmla="*/ 28 h 555"/>
                <a:gd name="T34" fmla="*/ 61 w 383"/>
                <a:gd name="T35" fmla="*/ 35 h 555"/>
                <a:gd name="T36" fmla="*/ 111 w 383"/>
                <a:gd name="T37" fmla="*/ 31 h 555"/>
                <a:gd name="T38" fmla="*/ 38 w 383"/>
                <a:gd name="T39" fmla="*/ 97 h 555"/>
                <a:gd name="T40" fmla="*/ 32 w 383"/>
                <a:gd name="T41" fmla="*/ 164 h 555"/>
                <a:gd name="T42" fmla="*/ 31 w 383"/>
                <a:gd name="T43" fmla="*/ 127 h 555"/>
                <a:gd name="T44" fmla="*/ 40 w 383"/>
                <a:gd name="T45" fmla="*/ 236 h 555"/>
                <a:gd name="T46" fmla="*/ 33 w 383"/>
                <a:gd name="T47" fmla="*/ 179 h 555"/>
                <a:gd name="T48" fmla="*/ 34 w 383"/>
                <a:gd name="T49" fmla="*/ 200 h 555"/>
                <a:gd name="T50" fmla="*/ 43 w 383"/>
                <a:gd name="T51" fmla="*/ 290 h 555"/>
                <a:gd name="T52" fmla="*/ 37 w 383"/>
                <a:gd name="T53" fmla="*/ 361 h 555"/>
                <a:gd name="T54" fmla="*/ 33 w 383"/>
                <a:gd name="T55" fmla="*/ 335 h 555"/>
                <a:gd name="T56" fmla="*/ 42 w 383"/>
                <a:gd name="T57" fmla="*/ 401 h 555"/>
                <a:gd name="T58" fmla="*/ 28 w 383"/>
                <a:gd name="T59" fmla="*/ 393 h 555"/>
                <a:gd name="T60" fmla="*/ 121 w 383"/>
                <a:gd name="T61" fmla="*/ 434 h 555"/>
                <a:gd name="T62" fmla="*/ 26 w 383"/>
                <a:gd name="T63" fmla="*/ 442 h 555"/>
                <a:gd name="T64" fmla="*/ 72 w 383"/>
                <a:gd name="T65" fmla="*/ 423 h 555"/>
                <a:gd name="T66" fmla="*/ 75 w 383"/>
                <a:gd name="T67" fmla="*/ 425 h 555"/>
                <a:gd name="T68" fmla="*/ 129 w 383"/>
                <a:gd name="T69" fmla="*/ 443 h 555"/>
                <a:gd name="T70" fmla="*/ 104 w 383"/>
                <a:gd name="T71" fmla="*/ 525 h 555"/>
                <a:gd name="T72" fmla="*/ 149 w 383"/>
                <a:gd name="T73" fmla="*/ 519 h 555"/>
                <a:gd name="T74" fmla="*/ 129 w 383"/>
                <a:gd name="T75" fmla="*/ 477 h 555"/>
                <a:gd name="T76" fmla="*/ 155 w 383"/>
                <a:gd name="T77" fmla="*/ 528 h 555"/>
                <a:gd name="T78" fmla="*/ 202 w 383"/>
                <a:gd name="T79" fmla="*/ 432 h 555"/>
                <a:gd name="T80" fmla="*/ 227 w 383"/>
                <a:gd name="T81" fmla="*/ 450 h 555"/>
                <a:gd name="T82" fmla="*/ 249 w 383"/>
                <a:gd name="T83" fmla="*/ 491 h 555"/>
                <a:gd name="T84" fmla="*/ 328 w 383"/>
                <a:gd name="T85" fmla="*/ 216 h 555"/>
                <a:gd name="T86" fmla="*/ 331 w 383"/>
                <a:gd name="T87" fmla="*/ 253 h 555"/>
                <a:gd name="T88" fmla="*/ 318 w 383"/>
                <a:gd name="T89" fmla="*/ 296 h 555"/>
                <a:gd name="T90" fmla="*/ 317 w 383"/>
                <a:gd name="T91" fmla="*/ 341 h 555"/>
                <a:gd name="T92" fmla="*/ 322 w 383"/>
                <a:gd name="T93" fmla="*/ 376 h 555"/>
                <a:gd name="T94" fmla="*/ 309 w 383"/>
                <a:gd name="T95" fmla="*/ 479 h 555"/>
                <a:gd name="T96" fmla="*/ 329 w 383"/>
                <a:gd name="T97" fmla="*/ 496 h 555"/>
                <a:gd name="T98" fmla="*/ 292 w 383"/>
                <a:gd name="T99" fmla="*/ 432 h 555"/>
                <a:gd name="T100" fmla="*/ 271 w 383"/>
                <a:gd name="T101" fmla="*/ 518 h 555"/>
                <a:gd name="T102" fmla="*/ 321 w 383"/>
                <a:gd name="T103" fmla="*/ 399 h 555"/>
                <a:gd name="T104" fmla="*/ 324 w 383"/>
                <a:gd name="T105" fmla="*/ 168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3" h="555">
                  <a:moveTo>
                    <a:pt x="331" y="17"/>
                  </a:moveTo>
                  <a:cubicBezTo>
                    <a:pt x="305" y="4"/>
                    <a:pt x="267" y="8"/>
                    <a:pt x="239" y="5"/>
                  </a:cubicBezTo>
                  <a:cubicBezTo>
                    <a:pt x="198" y="0"/>
                    <a:pt x="155" y="1"/>
                    <a:pt x="113" y="2"/>
                  </a:cubicBezTo>
                  <a:cubicBezTo>
                    <a:pt x="112" y="1"/>
                    <a:pt x="110" y="0"/>
                    <a:pt x="108" y="0"/>
                  </a:cubicBezTo>
                  <a:cubicBezTo>
                    <a:pt x="106" y="1"/>
                    <a:pt x="103" y="1"/>
                    <a:pt x="101" y="3"/>
                  </a:cubicBezTo>
                  <a:cubicBezTo>
                    <a:pt x="93" y="3"/>
                    <a:pt x="85" y="3"/>
                    <a:pt x="77" y="3"/>
                  </a:cubicBezTo>
                  <a:cubicBezTo>
                    <a:pt x="40" y="4"/>
                    <a:pt x="19" y="9"/>
                    <a:pt x="19" y="36"/>
                  </a:cubicBezTo>
                  <a:cubicBezTo>
                    <a:pt x="19" y="37"/>
                    <a:pt x="19" y="37"/>
                    <a:pt x="19" y="38"/>
                  </a:cubicBezTo>
                  <a:cubicBezTo>
                    <a:pt x="16" y="159"/>
                    <a:pt x="22" y="280"/>
                    <a:pt x="16" y="401"/>
                  </a:cubicBezTo>
                  <a:cubicBezTo>
                    <a:pt x="14" y="431"/>
                    <a:pt x="0" y="482"/>
                    <a:pt x="18" y="511"/>
                  </a:cubicBezTo>
                  <a:cubicBezTo>
                    <a:pt x="16" y="508"/>
                    <a:pt x="57" y="555"/>
                    <a:pt x="60" y="539"/>
                  </a:cubicBezTo>
                  <a:cubicBezTo>
                    <a:pt x="60" y="539"/>
                    <a:pt x="60" y="539"/>
                    <a:pt x="61" y="539"/>
                  </a:cubicBezTo>
                  <a:cubicBezTo>
                    <a:pt x="63" y="546"/>
                    <a:pt x="72" y="546"/>
                    <a:pt x="75" y="541"/>
                  </a:cubicBezTo>
                  <a:cubicBezTo>
                    <a:pt x="142" y="546"/>
                    <a:pt x="212" y="548"/>
                    <a:pt x="279" y="547"/>
                  </a:cubicBezTo>
                  <a:cubicBezTo>
                    <a:pt x="305" y="546"/>
                    <a:pt x="335" y="539"/>
                    <a:pt x="340" y="514"/>
                  </a:cubicBezTo>
                  <a:cubicBezTo>
                    <a:pt x="343" y="513"/>
                    <a:pt x="345" y="511"/>
                    <a:pt x="345" y="507"/>
                  </a:cubicBezTo>
                  <a:cubicBezTo>
                    <a:pt x="348" y="396"/>
                    <a:pt x="364" y="287"/>
                    <a:pt x="364" y="176"/>
                  </a:cubicBezTo>
                  <a:cubicBezTo>
                    <a:pt x="363" y="128"/>
                    <a:pt x="383" y="41"/>
                    <a:pt x="331" y="17"/>
                  </a:cubicBezTo>
                  <a:close/>
                  <a:moveTo>
                    <a:pt x="324" y="43"/>
                  </a:moveTo>
                  <a:cubicBezTo>
                    <a:pt x="325" y="42"/>
                    <a:pt x="325" y="42"/>
                    <a:pt x="325" y="41"/>
                  </a:cubicBezTo>
                  <a:cubicBezTo>
                    <a:pt x="335" y="47"/>
                    <a:pt x="339" y="55"/>
                    <a:pt x="341" y="64"/>
                  </a:cubicBezTo>
                  <a:cubicBezTo>
                    <a:pt x="337" y="65"/>
                    <a:pt x="333" y="68"/>
                    <a:pt x="330" y="71"/>
                  </a:cubicBezTo>
                  <a:cubicBezTo>
                    <a:pt x="325" y="74"/>
                    <a:pt x="321" y="79"/>
                    <a:pt x="320" y="85"/>
                  </a:cubicBezTo>
                  <a:cubicBezTo>
                    <a:pt x="320" y="87"/>
                    <a:pt x="322" y="88"/>
                    <a:pt x="323" y="87"/>
                  </a:cubicBezTo>
                  <a:cubicBezTo>
                    <a:pt x="328" y="82"/>
                    <a:pt x="332" y="79"/>
                    <a:pt x="338" y="76"/>
                  </a:cubicBezTo>
                  <a:cubicBezTo>
                    <a:pt x="339" y="75"/>
                    <a:pt x="341" y="74"/>
                    <a:pt x="343" y="74"/>
                  </a:cubicBezTo>
                  <a:cubicBezTo>
                    <a:pt x="344" y="83"/>
                    <a:pt x="343" y="95"/>
                    <a:pt x="343" y="107"/>
                  </a:cubicBezTo>
                  <a:cubicBezTo>
                    <a:pt x="343" y="110"/>
                    <a:pt x="343" y="112"/>
                    <a:pt x="343" y="114"/>
                  </a:cubicBezTo>
                  <a:cubicBezTo>
                    <a:pt x="336" y="119"/>
                    <a:pt x="330" y="127"/>
                    <a:pt x="326" y="133"/>
                  </a:cubicBezTo>
                  <a:cubicBezTo>
                    <a:pt x="325" y="135"/>
                    <a:pt x="327" y="137"/>
                    <a:pt x="329" y="136"/>
                  </a:cubicBezTo>
                  <a:cubicBezTo>
                    <a:pt x="334" y="133"/>
                    <a:pt x="338" y="130"/>
                    <a:pt x="343" y="126"/>
                  </a:cubicBezTo>
                  <a:cubicBezTo>
                    <a:pt x="343" y="126"/>
                    <a:pt x="343" y="126"/>
                    <a:pt x="343" y="126"/>
                  </a:cubicBezTo>
                  <a:cubicBezTo>
                    <a:pt x="344" y="131"/>
                    <a:pt x="343" y="136"/>
                    <a:pt x="343" y="141"/>
                  </a:cubicBezTo>
                  <a:cubicBezTo>
                    <a:pt x="340" y="142"/>
                    <a:pt x="337" y="144"/>
                    <a:pt x="334" y="146"/>
                  </a:cubicBezTo>
                  <a:cubicBezTo>
                    <a:pt x="330" y="149"/>
                    <a:pt x="327" y="151"/>
                    <a:pt x="325" y="155"/>
                  </a:cubicBezTo>
                  <a:cubicBezTo>
                    <a:pt x="323" y="157"/>
                    <a:pt x="322" y="158"/>
                    <a:pt x="322" y="160"/>
                  </a:cubicBezTo>
                  <a:cubicBezTo>
                    <a:pt x="321" y="132"/>
                    <a:pt x="319" y="104"/>
                    <a:pt x="320" y="77"/>
                  </a:cubicBezTo>
                  <a:cubicBezTo>
                    <a:pt x="321" y="75"/>
                    <a:pt x="322" y="73"/>
                    <a:pt x="321" y="70"/>
                  </a:cubicBezTo>
                  <a:cubicBezTo>
                    <a:pt x="321" y="69"/>
                    <a:pt x="320" y="68"/>
                    <a:pt x="320" y="67"/>
                  </a:cubicBezTo>
                  <a:cubicBezTo>
                    <a:pt x="320" y="65"/>
                    <a:pt x="320" y="63"/>
                    <a:pt x="320" y="61"/>
                  </a:cubicBezTo>
                  <a:cubicBezTo>
                    <a:pt x="320" y="59"/>
                    <a:pt x="318" y="59"/>
                    <a:pt x="317" y="60"/>
                  </a:cubicBezTo>
                  <a:cubicBezTo>
                    <a:pt x="317" y="60"/>
                    <a:pt x="317" y="60"/>
                    <a:pt x="317" y="60"/>
                  </a:cubicBezTo>
                  <a:cubicBezTo>
                    <a:pt x="315" y="57"/>
                    <a:pt x="313" y="55"/>
                    <a:pt x="310" y="53"/>
                  </a:cubicBezTo>
                  <a:cubicBezTo>
                    <a:pt x="316" y="51"/>
                    <a:pt x="322" y="48"/>
                    <a:pt x="324" y="43"/>
                  </a:cubicBezTo>
                  <a:close/>
                  <a:moveTo>
                    <a:pt x="304" y="400"/>
                  </a:moveTo>
                  <a:cubicBezTo>
                    <a:pt x="304" y="401"/>
                    <a:pt x="304" y="402"/>
                    <a:pt x="305" y="403"/>
                  </a:cubicBezTo>
                  <a:cubicBezTo>
                    <a:pt x="277" y="429"/>
                    <a:pt x="77" y="429"/>
                    <a:pt x="50" y="392"/>
                  </a:cubicBezTo>
                  <a:cubicBezTo>
                    <a:pt x="66" y="287"/>
                    <a:pt x="47" y="175"/>
                    <a:pt x="48" y="68"/>
                  </a:cubicBezTo>
                  <a:cubicBezTo>
                    <a:pt x="69" y="28"/>
                    <a:pt x="134" y="41"/>
                    <a:pt x="171" y="44"/>
                  </a:cubicBezTo>
                  <a:cubicBezTo>
                    <a:pt x="187" y="45"/>
                    <a:pt x="304" y="52"/>
                    <a:pt x="308" y="74"/>
                  </a:cubicBezTo>
                  <a:cubicBezTo>
                    <a:pt x="308" y="75"/>
                    <a:pt x="308" y="76"/>
                    <a:pt x="309" y="77"/>
                  </a:cubicBezTo>
                  <a:cubicBezTo>
                    <a:pt x="306" y="99"/>
                    <a:pt x="314" y="134"/>
                    <a:pt x="313" y="148"/>
                  </a:cubicBezTo>
                  <a:cubicBezTo>
                    <a:pt x="311" y="232"/>
                    <a:pt x="302" y="316"/>
                    <a:pt x="304" y="400"/>
                  </a:cubicBezTo>
                  <a:close/>
                  <a:moveTo>
                    <a:pt x="304" y="32"/>
                  </a:moveTo>
                  <a:cubicBezTo>
                    <a:pt x="308" y="34"/>
                    <a:pt x="312" y="35"/>
                    <a:pt x="315" y="36"/>
                  </a:cubicBezTo>
                  <a:cubicBezTo>
                    <a:pt x="309" y="38"/>
                    <a:pt x="303" y="43"/>
                    <a:pt x="299" y="48"/>
                  </a:cubicBezTo>
                  <a:cubicBezTo>
                    <a:pt x="299" y="48"/>
                    <a:pt x="299" y="49"/>
                    <a:pt x="298" y="50"/>
                  </a:cubicBezTo>
                  <a:cubicBezTo>
                    <a:pt x="298" y="50"/>
                    <a:pt x="298" y="50"/>
                    <a:pt x="297" y="50"/>
                  </a:cubicBezTo>
                  <a:cubicBezTo>
                    <a:pt x="291" y="49"/>
                    <a:pt x="284" y="48"/>
                    <a:pt x="278" y="47"/>
                  </a:cubicBezTo>
                  <a:cubicBezTo>
                    <a:pt x="282" y="44"/>
                    <a:pt x="286" y="42"/>
                    <a:pt x="291" y="39"/>
                  </a:cubicBezTo>
                  <a:cubicBezTo>
                    <a:pt x="295" y="37"/>
                    <a:pt x="300" y="36"/>
                    <a:pt x="304" y="32"/>
                  </a:cubicBezTo>
                  <a:close/>
                  <a:moveTo>
                    <a:pt x="178" y="25"/>
                  </a:moveTo>
                  <a:cubicBezTo>
                    <a:pt x="181" y="24"/>
                    <a:pt x="185" y="22"/>
                    <a:pt x="188" y="20"/>
                  </a:cubicBezTo>
                  <a:cubicBezTo>
                    <a:pt x="194" y="20"/>
                    <a:pt x="200" y="20"/>
                    <a:pt x="205" y="21"/>
                  </a:cubicBezTo>
                  <a:cubicBezTo>
                    <a:pt x="201" y="24"/>
                    <a:pt x="197" y="28"/>
                    <a:pt x="195" y="33"/>
                  </a:cubicBezTo>
                  <a:cubicBezTo>
                    <a:pt x="194" y="36"/>
                    <a:pt x="196" y="39"/>
                    <a:pt x="199" y="37"/>
                  </a:cubicBezTo>
                  <a:cubicBezTo>
                    <a:pt x="206" y="35"/>
                    <a:pt x="211" y="29"/>
                    <a:pt x="217" y="25"/>
                  </a:cubicBezTo>
                  <a:cubicBezTo>
                    <a:pt x="219" y="24"/>
                    <a:pt x="221" y="23"/>
                    <a:pt x="224" y="22"/>
                  </a:cubicBezTo>
                  <a:cubicBezTo>
                    <a:pt x="234" y="22"/>
                    <a:pt x="245" y="23"/>
                    <a:pt x="255" y="24"/>
                  </a:cubicBezTo>
                  <a:cubicBezTo>
                    <a:pt x="249" y="26"/>
                    <a:pt x="243" y="32"/>
                    <a:pt x="239" y="37"/>
                  </a:cubicBezTo>
                  <a:cubicBezTo>
                    <a:pt x="237" y="39"/>
                    <a:pt x="240" y="42"/>
                    <a:pt x="243" y="40"/>
                  </a:cubicBezTo>
                  <a:cubicBezTo>
                    <a:pt x="249" y="35"/>
                    <a:pt x="255" y="33"/>
                    <a:pt x="263" y="30"/>
                  </a:cubicBezTo>
                  <a:cubicBezTo>
                    <a:pt x="264" y="29"/>
                    <a:pt x="265" y="27"/>
                    <a:pt x="264" y="25"/>
                  </a:cubicBezTo>
                  <a:cubicBezTo>
                    <a:pt x="271" y="26"/>
                    <a:pt x="277" y="27"/>
                    <a:pt x="284" y="28"/>
                  </a:cubicBezTo>
                  <a:cubicBezTo>
                    <a:pt x="285" y="28"/>
                    <a:pt x="286" y="28"/>
                    <a:pt x="286" y="29"/>
                  </a:cubicBezTo>
                  <a:cubicBezTo>
                    <a:pt x="285" y="29"/>
                    <a:pt x="284" y="30"/>
                    <a:pt x="283" y="30"/>
                  </a:cubicBezTo>
                  <a:cubicBezTo>
                    <a:pt x="279" y="33"/>
                    <a:pt x="270" y="38"/>
                    <a:pt x="271" y="44"/>
                  </a:cubicBezTo>
                  <a:cubicBezTo>
                    <a:pt x="271" y="45"/>
                    <a:pt x="271" y="46"/>
                    <a:pt x="272" y="47"/>
                  </a:cubicBezTo>
                  <a:cubicBezTo>
                    <a:pt x="235" y="42"/>
                    <a:pt x="198" y="37"/>
                    <a:pt x="162" y="34"/>
                  </a:cubicBezTo>
                  <a:cubicBezTo>
                    <a:pt x="167" y="31"/>
                    <a:pt x="172" y="28"/>
                    <a:pt x="178" y="25"/>
                  </a:cubicBezTo>
                  <a:close/>
                  <a:moveTo>
                    <a:pt x="166" y="19"/>
                  </a:moveTo>
                  <a:cubicBezTo>
                    <a:pt x="160" y="22"/>
                    <a:pt x="156" y="27"/>
                    <a:pt x="153" y="33"/>
                  </a:cubicBezTo>
                  <a:cubicBezTo>
                    <a:pt x="152" y="33"/>
                    <a:pt x="151" y="33"/>
                    <a:pt x="150" y="33"/>
                  </a:cubicBezTo>
                  <a:cubicBezTo>
                    <a:pt x="140" y="32"/>
                    <a:pt x="131" y="32"/>
                    <a:pt x="122" y="31"/>
                  </a:cubicBezTo>
                  <a:cubicBezTo>
                    <a:pt x="124" y="30"/>
                    <a:pt x="126" y="29"/>
                    <a:pt x="127" y="28"/>
                  </a:cubicBezTo>
                  <a:cubicBezTo>
                    <a:pt x="133" y="24"/>
                    <a:pt x="139" y="21"/>
                    <a:pt x="144" y="17"/>
                  </a:cubicBezTo>
                  <a:cubicBezTo>
                    <a:pt x="152" y="17"/>
                    <a:pt x="159" y="18"/>
                    <a:pt x="166" y="19"/>
                  </a:cubicBezTo>
                  <a:close/>
                  <a:moveTo>
                    <a:pt x="28" y="53"/>
                  </a:moveTo>
                  <a:cubicBezTo>
                    <a:pt x="26" y="28"/>
                    <a:pt x="51" y="18"/>
                    <a:pt x="83" y="16"/>
                  </a:cubicBezTo>
                  <a:cubicBezTo>
                    <a:pt x="75" y="22"/>
                    <a:pt x="67" y="28"/>
                    <a:pt x="61" y="35"/>
                  </a:cubicBezTo>
                  <a:cubicBezTo>
                    <a:pt x="60" y="37"/>
                    <a:pt x="61" y="38"/>
                    <a:pt x="63" y="38"/>
                  </a:cubicBezTo>
                  <a:cubicBezTo>
                    <a:pt x="73" y="37"/>
                    <a:pt x="81" y="31"/>
                    <a:pt x="89" y="25"/>
                  </a:cubicBezTo>
                  <a:cubicBezTo>
                    <a:pt x="93" y="22"/>
                    <a:pt x="99" y="19"/>
                    <a:pt x="104" y="15"/>
                  </a:cubicBezTo>
                  <a:cubicBezTo>
                    <a:pt x="113" y="15"/>
                    <a:pt x="121" y="15"/>
                    <a:pt x="130" y="16"/>
                  </a:cubicBezTo>
                  <a:cubicBezTo>
                    <a:pt x="122" y="20"/>
                    <a:pt x="116" y="25"/>
                    <a:pt x="111" y="31"/>
                  </a:cubicBezTo>
                  <a:cubicBezTo>
                    <a:pt x="83" y="31"/>
                    <a:pt x="61" y="35"/>
                    <a:pt x="48" y="52"/>
                  </a:cubicBezTo>
                  <a:cubicBezTo>
                    <a:pt x="48" y="51"/>
                    <a:pt x="48" y="50"/>
                    <a:pt x="48" y="50"/>
                  </a:cubicBezTo>
                  <a:cubicBezTo>
                    <a:pt x="48" y="48"/>
                    <a:pt x="46" y="48"/>
                    <a:pt x="46" y="49"/>
                  </a:cubicBezTo>
                  <a:cubicBezTo>
                    <a:pt x="46" y="52"/>
                    <a:pt x="46" y="54"/>
                    <a:pt x="45" y="56"/>
                  </a:cubicBezTo>
                  <a:cubicBezTo>
                    <a:pt x="40" y="66"/>
                    <a:pt x="37" y="79"/>
                    <a:pt x="38" y="97"/>
                  </a:cubicBezTo>
                  <a:cubicBezTo>
                    <a:pt x="38" y="99"/>
                    <a:pt x="41" y="99"/>
                    <a:pt x="41" y="97"/>
                  </a:cubicBezTo>
                  <a:cubicBezTo>
                    <a:pt x="41" y="91"/>
                    <a:pt x="42" y="85"/>
                    <a:pt x="43" y="80"/>
                  </a:cubicBezTo>
                  <a:cubicBezTo>
                    <a:pt x="42" y="105"/>
                    <a:pt x="44" y="130"/>
                    <a:pt x="45" y="154"/>
                  </a:cubicBezTo>
                  <a:cubicBezTo>
                    <a:pt x="44" y="154"/>
                    <a:pt x="42" y="154"/>
                    <a:pt x="41" y="155"/>
                  </a:cubicBezTo>
                  <a:cubicBezTo>
                    <a:pt x="39" y="158"/>
                    <a:pt x="35" y="161"/>
                    <a:pt x="32" y="164"/>
                  </a:cubicBezTo>
                  <a:cubicBezTo>
                    <a:pt x="32" y="155"/>
                    <a:pt x="32" y="145"/>
                    <a:pt x="31" y="135"/>
                  </a:cubicBezTo>
                  <a:cubicBezTo>
                    <a:pt x="32" y="136"/>
                    <a:pt x="32" y="136"/>
                    <a:pt x="33" y="135"/>
                  </a:cubicBezTo>
                  <a:cubicBezTo>
                    <a:pt x="39" y="133"/>
                    <a:pt x="42" y="126"/>
                    <a:pt x="43" y="119"/>
                  </a:cubicBezTo>
                  <a:cubicBezTo>
                    <a:pt x="43" y="118"/>
                    <a:pt x="42" y="118"/>
                    <a:pt x="41" y="118"/>
                  </a:cubicBezTo>
                  <a:cubicBezTo>
                    <a:pt x="37" y="119"/>
                    <a:pt x="33" y="123"/>
                    <a:pt x="31" y="127"/>
                  </a:cubicBezTo>
                  <a:cubicBezTo>
                    <a:pt x="30" y="103"/>
                    <a:pt x="29" y="78"/>
                    <a:pt x="28" y="54"/>
                  </a:cubicBezTo>
                  <a:cubicBezTo>
                    <a:pt x="28" y="54"/>
                    <a:pt x="28" y="54"/>
                    <a:pt x="28" y="53"/>
                  </a:cubicBezTo>
                  <a:close/>
                  <a:moveTo>
                    <a:pt x="45" y="203"/>
                  </a:moveTo>
                  <a:cubicBezTo>
                    <a:pt x="45" y="213"/>
                    <a:pt x="45" y="224"/>
                    <a:pt x="45" y="235"/>
                  </a:cubicBezTo>
                  <a:cubicBezTo>
                    <a:pt x="43" y="234"/>
                    <a:pt x="42" y="234"/>
                    <a:pt x="40" y="236"/>
                  </a:cubicBezTo>
                  <a:cubicBezTo>
                    <a:pt x="38" y="239"/>
                    <a:pt x="36" y="242"/>
                    <a:pt x="35" y="245"/>
                  </a:cubicBezTo>
                  <a:cubicBezTo>
                    <a:pt x="34" y="237"/>
                    <a:pt x="34" y="229"/>
                    <a:pt x="34" y="221"/>
                  </a:cubicBezTo>
                  <a:cubicBezTo>
                    <a:pt x="39" y="215"/>
                    <a:pt x="42" y="209"/>
                    <a:pt x="45" y="203"/>
                  </a:cubicBezTo>
                  <a:close/>
                  <a:moveTo>
                    <a:pt x="34" y="200"/>
                  </a:moveTo>
                  <a:cubicBezTo>
                    <a:pt x="33" y="193"/>
                    <a:pt x="33" y="186"/>
                    <a:pt x="33" y="179"/>
                  </a:cubicBezTo>
                  <a:cubicBezTo>
                    <a:pt x="38" y="175"/>
                    <a:pt x="43" y="168"/>
                    <a:pt x="45" y="161"/>
                  </a:cubicBezTo>
                  <a:cubicBezTo>
                    <a:pt x="45" y="171"/>
                    <a:pt x="45" y="180"/>
                    <a:pt x="45" y="190"/>
                  </a:cubicBezTo>
                  <a:cubicBezTo>
                    <a:pt x="45" y="190"/>
                    <a:pt x="45" y="190"/>
                    <a:pt x="45" y="190"/>
                  </a:cubicBezTo>
                  <a:cubicBezTo>
                    <a:pt x="45" y="190"/>
                    <a:pt x="45" y="190"/>
                    <a:pt x="45" y="190"/>
                  </a:cubicBezTo>
                  <a:cubicBezTo>
                    <a:pt x="40" y="192"/>
                    <a:pt x="36" y="196"/>
                    <a:pt x="34" y="200"/>
                  </a:cubicBezTo>
                  <a:close/>
                  <a:moveTo>
                    <a:pt x="35" y="262"/>
                  </a:moveTo>
                  <a:cubicBezTo>
                    <a:pt x="36" y="262"/>
                    <a:pt x="36" y="261"/>
                    <a:pt x="37" y="260"/>
                  </a:cubicBezTo>
                  <a:cubicBezTo>
                    <a:pt x="40" y="255"/>
                    <a:pt x="43" y="249"/>
                    <a:pt x="45" y="243"/>
                  </a:cubicBezTo>
                  <a:cubicBezTo>
                    <a:pt x="45" y="259"/>
                    <a:pt x="46" y="274"/>
                    <a:pt x="46" y="290"/>
                  </a:cubicBezTo>
                  <a:cubicBezTo>
                    <a:pt x="45" y="289"/>
                    <a:pt x="44" y="289"/>
                    <a:pt x="43" y="290"/>
                  </a:cubicBezTo>
                  <a:cubicBezTo>
                    <a:pt x="40" y="293"/>
                    <a:pt x="37" y="297"/>
                    <a:pt x="34" y="300"/>
                  </a:cubicBezTo>
                  <a:cubicBezTo>
                    <a:pt x="35" y="287"/>
                    <a:pt x="35" y="275"/>
                    <a:pt x="35" y="262"/>
                  </a:cubicBezTo>
                  <a:close/>
                  <a:moveTo>
                    <a:pt x="28" y="393"/>
                  </a:moveTo>
                  <a:cubicBezTo>
                    <a:pt x="35" y="385"/>
                    <a:pt x="40" y="373"/>
                    <a:pt x="42" y="363"/>
                  </a:cubicBezTo>
                  <a:cubicBezTo>
                    <a:pt x="42" y="360"/>
                    <a:pt x="38" y="358"/>
                    <a:pt x="37" y="361"/>
                  </a:cubicBezTo>
                  <a:cubicBezTo>
                    <a:pt x="36" y="367"/>
                    <a:pt x="33" y="372"/>
                    <a:pt x="29" y="377"/>
                  </a:cubicBezTo>
                  <a:cubicBezTo>
                    <a:pt x="30" y="367"/>
                    <a:pt x="31" y="357"/>
                    <a:pt x="32" y="349"/>
                  </a:cubicBezTo>
                  <a:cubicBezTo>
                    <a:pt x="36" y="344"/>
                    <a:pt x="39" y="338"/>
                    <a:pt x="42" y="333"/>
                  </a:cubicBezTo>
                  <a:cubicBezTo>
                    <a:pt x="43" y="331"/>
                    <a:pt x="40" y="328"/>
                    <a:pt x="38" y="330"/>
                  </a:cubicBezTo>
                  <a:cubicBezTo>
                    <a:pt x="36" y="332"/>
                    <a:pt x="35" y="333"/>
                    <a:pt x="33" y="335"/>
                  </a:cubicBezTo>
                  <a:cubicBezTo>
                    <a:pt x="33" y="332"/>
                    <a:pt x="34" y="329"/>
                    <a:pt x="34" y="326"/>
                  </a:cubicBezTo>
                  <a:cubicBezTo>
                    <a:pt x="34" y="321"/>
                    <a:pt x="34" y="317"/>
                    <a:pt x="34" y="312"/>
                  </a:cubicBezTo>
                  <a:cubicBezTo>
                    <a:pt x="39" y="308"/>
                    <a:pt x="43" y="302"/>
                    <a:pt x="46" y="297"/>
                  </a:cubicBezTo>
                  <a:cubicBezTo>
                    <a:pt x="46" y="330"/>
                    <a:pt x="45" y="363"/>
                    <a:pt x="38" y="394"/>
                  </a:cubicBezTo>
                  <a:cubicBezTo>
                    <a:pt x="37" y="398"/>
                    <a:pt x="40" y="400"/>
                    <a:pt x="42" y="401"/>
                  </a:cubicBezTo>
                  <a:cubicBezTo>
                    <a:pt x="43" y="402"/>
                    <a:pt x="44" y="404"/>
                    <a:pt x="44" y="405"/>
                  </a:cubicBezTo>
                  <a:cubicBezTo>
                    <a:pt x="43" y="406"/>
                    <a:pt x="42" y="407"/>
                    <a:pt x="41" y="408"/>
                  </a:cubicBezTo>
                  <a:cubicBezTo>
                    <a:pt x="39" y="411"/>
                    <a:pt x="37" y="414"/>
                    <a:pt x="36" y="418"/>
                  </a:cubicBezTo>
                  <a:cubicBezTo>
                    <a:pt x="32" y="423"/>
                    <a:pt x="29" y="429"/>
                    <a:pt x="26" y="435"/>
                  </a:cubicBezTo>
                  <a:cubicBezTo>
                    <a:pt x="26" y="421"/>
                    <a:pt x="27" y="407"/>
                    <a:pt x="28" y="393"/>
                  </a:cubicBezTo>
                  <a:close/>
                  <a:moveTo>
                    <a:pt x="144" y="529"/>
                  </a:moveTo>
                  <a:cubicBezTo>
                    <a:pt x="117" y="530"/>
                    <a:pt x="89" y="532"/>
                    <a:pt x="75" y="532"/>
                  </a:cubicBezTo>
                  <a:cubicBezTo>
                    <a:pt x="75" y="531"/>
                    <a:pt x="74" y="530"/>
                    <a:pt x="73" y="529"/>
                  </a:cubicBezTo>
                  <a:cubicBezTo>
                    <a:pt x="75" y="530"/>
                    <a:pt x="78" y="530"/>
                    <a:pt x="79" y="528"/>
                  </a:cubicBezTo>
                  <a:cubicBezTo>
                    <a:pt x="99" y="501"/>
                    <a:pt x="110" y="465"/>
                    <a:pt x="121" y="434"/>
                  </a:cubicBezTo>
                  <a:cubicBezTo>
                    <a:pt x="122" y="432"/>
                    <a:pt x="119" y="430"/>
                    <a:pt x="117" y="432"/>
                  </a:cubicBezTo>
                  <a:cubicBezTo>
                    <a:pt x="93" y="456"/>
                    <a:pt x="90" y="496"/>
                    <a:pt x="72" y="523"/>
                  </a:cubicBezTo>
                  <a:cubicBezTo>
                    <a:pt x="70" y="526"/>
                    <a:pt x="71" y="528"/>
                    <a:pt x="73" y="529"/>
                  </a:cubicBezTo>
                  <a:cubicBezTo>
                    <a:pt x="72" y="528"/>
                    <a:pt x="71" y="528"/>
                    <a:pt x="70" y="528"/>
                  </a:cubicBezTo>
                  <a:cubicBezTo>
                    <a:pt x="37" y="520"/>
                    <a:pt x="27" y="483"/>
                    <a:pt x="26" y="442"/>
                  </a:cubicBezTo>
                  <a:cubicBezTo>
                    <a:pt x="27" y="442"/>
                    <a:pt x="27" y="442"/>
                    <a:pt x="28" y="441"/>
                  </a:cubicBezTo>
                  <a:cubicBezTo>
                    <a:pt x="34" y="437"/>
                    <a:pt x="38" y="430"/>
                    <a:pt x="42" y="424"/>
                  </a:cubicBezTo>
                  <a:cubicBezTo>
                    <a:pt x="45" y="420"/>
                    <a:pt x="48" y="416"/>
                    <a:pt x="49" y="412"/>
                  </a:cubicBezTo>
                  <a:cubicBezTo>
                    <a:pt x="49" y="412"/>
                    <a:pt x="49" y="411"/>
                    <a:pt x="49" y="411"/>
                  </a:cubicBezTo>
                  <a:cubicBezTo>
                    <a:pt x="55" y="416"/>
                    <a:pt x="63" y="420"/>
                    <a:pt x="72" y="423"/>
                  </a:cubicBezTo>
                  <a:cubicBezTo>
                    <a:pt x="63" y="428"/>
                    <a:pt x="57" y="436"/>
                    <a:pt x="51" y="445"/>
                  </a:cubicBezTo>
                  <a:cubicBezTo>
                    <a:pt x="44" y="455"/>
                    <a:pt x="37" y="465"/>
                    <a:pt x="33" y="476"/>
                  </a:cubicBezTo>
                  <a:cubicBezTo>
                    <a:pt x="32" y="479"/>
                    <a:pt x="36" y="481"/>
                    <a:pt x="38" y="479"/>
                  </a:cubicBezTo>
                  <a:cubicBezTo>
                    <a:pt x="45" y="472"/>
                    <a:pt x="49" y="463"/>
                    <a:pt x="54" y="455"/>
                  </a:cubicBezTo>
                  <a:cubicBezTo>
                    <a:pt x="60" y="444"/>
                    <a:pt x="67" y="434"/>
                    <a:pt x="75" y="425"/>
                  </a:cubicBezTo>
                  <a:cubicBezTo>
                    <a:pt x="76" y="425"/>
                    <a:pt x="76" y="424"/>
                    <a:pt x="75" y="423"/>
                  </a:cubicBezTo>
                  <a:cubicBezTo>
                    <a:pt x="112" y="434"/>
                    <a:pt x="169" y="433"/>
                    <a:pt x="192" y="433"/>
                  </a:cubicBezTo>
                  <a:cubicBezTo>
                    <a:pt x="190" y="435"/>
                    <a:pt x="189" y="436"/>
                    <a:pt x="188" y="438"/>
                  </a:cubicBezTo>
                  <a:cubicBezTo>
                    <a:pt x="183" y="436"/>
                    <a:pt x="177" y="435"/>
                    <a:pt x="171" y="434"/>
                  </a:cubicBezTo>
                  <a:cubicBezTo>
                    <a:pt x="157" y="432"/>
                    <a:pt x="141" y="435"/>
                    <a:pt x="129" y="443"/>
                  </a:cubicBezTo>
                  <a:cubicBezTo>
                    <a:pt x="122" y="447"/>
                    <a:pt x="116" y="457"/>
                    <a:pt x="116" y="466"/>
                  </a:cubicBezTo>
                  <a:cubicBezTo>
                    <a:pt x="114" y="469"/>
                    <a:pt x="114" y="474"/>
                    <a:pt x="115" y="479"/>
                  </a:cubicBezTo>
                  <a:cubicBezTo>
                    <a:pt x="115" y="483"/>
                    <a:pt x="117" y="487"/>
                    <a:pt x="119" y="491"/>
                  </a:cubicBezTo>
                  <a:cubicBezTo>
                    <a:pt x="114" y="495"/>
                    <a:pt x="111" y="502"/>
                    <a:pt x="108" y="507"/>
                  </a:cubicBezTo>
                  <a:cubicBezTo>
                    <a:pt x="106" y="512"/>
                    <a:pt x="100" y="520"/>
                    <a:pt x="104" y="525"/>
                  </a:cubicBezTo>
                  <a:cubicBezTo>
                    <a:pt x="104" y="526"/>
                    <a:pt x="105" y="526"/>
                    <a:pt x="106" y="526"/>
                  </a:cubicBezTo>
                  <a:cubicBezTo>
                    <a:pt x="112" y="524"/>
                    <a:pt x="114" y="515"/>
                    <a:pt x="117" y="509"/>
                  </a:cubicBezTo>
                  <a:cubicBezTo>
                    <a:pt x="119" y="505"/>
                    <a:pt x="122" y="501"/>
                    <a:pt x="122" y="497"/>
                  </a:cubicBezTo>
                  <a:cubicBezTo>
                    <a:pt x="126" y="501"/>
                    <a:pt x="130" y="506"/>
                    <a:pt x="134" y="509"/>
                  </a:cubicBezTo>
                  <a:cubicBezTo>
                    <a:pt x="139" y="513"/>
                    <a:pt x="144" y="516"/>
                    <a:pt x="149" y="519"/>
                  </a:cubicBezTo>
                  <a:cubicBezTo>
                    <a:pt x="146" y="521"/>
                    <a:pt x="144" y="525"/>
                    <a:pt x="144" y="529"/>
                  </a:cubicBezTo>
                  <a:close/>
                  <a:moveTo>
                    <a:pt x="196" y="465"/>
                  </a:moveTo>
                  <a:cubicBezTo>
                    <a:pt x="199" y="476"/>
                    <a:pt x="192" y="490"/>
                    <a:pt x="186" y="499"/>
                  </a:cubicBezTo>
                  <a:cubicBezTo>
                    <a:pt x="172" y="522"/>
                    <a:pt x="133" y="503"/>
                    <a:pt x="124" y="479"/>
                  </a:cubicBezTo>
                  <a:cubicBezTo>
                    <a:pt x="126" y="480"/>
                    <a:pt x="128" y="479"/>
                    <a:pt x="129" y="477"/>
                  </a:cubicBezTo>
                  <a:cubicBezTo>
                    <a:pt x="133" y="469"/>
                    <a:pt x="129" y="460"/>
                    <a:pt x="139" y="454"/>
                  </a:cubicBezTo>
                  <a:cubicBezTo>
                    <a:pt x="148" y="448"/>
                    <a:pt x="160" y="447"/>
                    <a:pt x="170" y="448"/>
                  </a:cubicBezTo>
                  <a:cubicBezTo>
                    <a:pt x="181" y="449"/>
                    <a:pt x="193" y="453"/>
                    <a:pt x="196" y="465"/>
                  </a:cubicBezTo>
                  <a:close/>
                  <a:moveTo>
                    <a:pt x="213" y="526"/>
                  </a:moveTo>
                  <a:cubicBezTo>
                    <a:pt x="207" y="526"/>
                    <a:pt x="183" y="527"/>
                    <a:pt x="155" y="528"/>
                  </a:cubicBezTo>
                  <a:cubicBezTo>
                    <a:pt x="156" y="526"/>
                    <a:pt x="157" y="523"/>
                    <a:pt x="158" y="522"/>
                  </a:cubicBezTo>
                  <a:cubicBezTo>
                    <a:pt x="174" y="526"/>
                    <a:pt x="190" y="521"/>
                    <a:pt x="201" y="504"/>
                  </a:cubicBezTo>
                  <a:cubicBezTo>
                    <a:pt x="209" y="491"/>
                    <a:pt x="214" y="474"/>
                    <a:pt x="209" y="459"/>
                  </a:cubicBezTo>
                  <a:cubicBezTo>
                    <a:pt x="207" y="451"/>
                    <a:pt x="201" y="445"/>
                    <a:pt x="194" y="441"/>
                  </a:cubicBezTo>
                  <a:cubicBezTo>
                    <a:pt x="197" y="438"/>
                    <a:pt x="200" y="435"/>
                    <a:pt x="202" y="432"/>
                  </a:cubicBezTo>
                  <a:cubicBezTo>
                    <a:pt x="211" y="432"/>
                    <a:pt x="219" y="431"/>
                    <a:pt x="227" y="430"/>
                  </a:cubicBezTo>
                  <a:cubicBezTo>
                    <a:pt x="224" y="433"/>
                    <a:pt x="222" y="437"/>
                    <a:pt x="220" y="441"/>
                  </a:cubicBezTo>
                  <a:cubicBezTo>
                    <a:pt x="217" y="446"/>
                    <a:pt x="211" y="454"/>
                    <a:pt x="211" y="460"/>
                  </a:cubicBezTo>
                  <a:cubicBezTo>
                    <a:pt x="211" y="462"/>
                    <a:pt x="213" y="464"/>
                    <a:pt x="216" y="464"/>
                  </a:cubicBezTo>
                  <a:cubicBezTo>
                    <a:pt x="222" y="462"/>
                    <a:pt x="224" y="455"/>
                    <a:pt x="227" y="450"/>
                  </a:cubicBezTo>
                  <a:cubicBezTo>
                    <a:pt x="230" y="443"/>
                    <a:pt x="234" y="436"/>
                    <a:pt x="238" y="429"/>
                  </a:cubicBezTo>
                  <a:cubicBezTo>
                    <a:pt x="247" y="428"/>
                    <a:pt x="255" y="427"/>
                    <a:pt x="264" y="427"/>
                  </a:cubicBezTo>
                  <a:cubicBezTo>
                    <a:pt x="271" y="427"/>
                    <a:pt x="278" y="428"/>
                    <a:pt x="285" y="429"/>
                  </a:cubicBezTo>
                  <a:cubicBezTo>
                    <a:pt x="279" y="433"/>
                    <a:pt x="275" y="443"/>
                    <a:pt x="272" y="449"/>
                  </a:cubicBezTo>
                  <a:cubicBezTo>
                    <a:pt x="264" y="463"/>
                    <a:pt x="257" y="477"/>
                    <a:pt x="249" y="491"/>
                  </a:cubicBezTo>
                  <a:cubicBezTo>
                    <a:pt x="248" y="494"/>
                    <a:pt x="236" y="514"/>
                    <a:pt x="231" y="528"/>
                  </a:cubicBezTo>
                  <a:cubicBezTo>
                    <a:pt x="224" y="528"/>
                    <a:pt x="218" y="527"/>
                    <a:pt x="213" y="526"/>
                  </a:cubicBezTo>
                  <a:close/>
                  <a:moveTo>
                    <a:pt x="343" y="192"/>
                  </a:moveTo>
                  <a:cubicBezTo>
                    <a:pt x="333" y="193"/>
                    <a:pt x="324" y="204"/>
                    <a:pt x="322" y="212"/>
                  </a:cubicBezTo>
                  <a:cubicBezTo>
                    <a:pt x="322" y="216"/>
                    <a:pt x="325" y="218"/>
                    <a:pt x="328" y="216"/>
                  </a:cubicBezTo>
                  <a:cubicBezTo>
                    <a:pt x="332" y="213"/>
                    <a:pt x="335" y="210"/>
                    <a:pt x="338" y="207"/>
                  </a:cubicBezTo>
                  <a:cubicBezTo>
                    <a:pt x="340" y="206"/>
                    <a:pt x="341" y="205"/>
                    <a:pt x="343" y="204"/>
                  </a:cubicBezTo>
                  <a:cubicBezTo>
                    <a:pt x="342" y="213"/>
                    <a:pt x="342" y="222"/>
                    <a:pt x="342" y="231"/>
                  </a:cubicBezTo>
                  <a:cubicBezTo>
                    <a:pt x="334" y="233"/>
                    <a:pt x="327" y="242"/>
                    <a:pt x="326" y="248"/>
                  </a:cubicBezTo>
                  <a:cubicBezTo>
                    <a:pt x="325" y="251"/>
                    <a:pt x="328" y="254"/>
                    <a:pt x="331" y="253"/>
                  </a:cubicBezTo>
                  <a:cubicBezTo>
                    <a:pt x="335" y="250"/>
                    <a:pt x="338" y="248"/>
                    <a:pt x="341" y="245"/>
                  </a:cubicBezTo>
                  <a:cubicBezTo>
                    <a:pt x="341" y="256"/>
                    <a:pt x="340" y="268"/>
                    <a:pt x="339" y="279"/>
                  </a:cubicBezTo>
                  <a:cubicBezTo>
                    <a:pt x="339" y="278"/>
                    <a:pt x="339" y="278"/>
                    <a:pt x="338" y="278"/>
                  </a:cubicBezTo>
                  <a:cubicBezTo>
                    <a:pt x="334" y="275"/>
                    <a:pt x="328" y="280"/>
                    <a:pt x="325" y="283"/>
                  </a:cubicBezTo>
                  <a:cubicBezTo>
                    <a:pt x="321" y="286"/>
                    <a:pt x="318" y="291"/>
                    <a:pt x="318" y="296"/>
                  </a:cubicBezTo>
                  <a:cubicBezTo>
                    <a:pt x="317" y="300"/>
                    <a:pt x="324" y="302"/>
                    <a:pt x="326" y="298"/>
                  </a:cubicBezTo>
                  <a:cubicBezTo>
                    <a:pt x="329" y="292"/>
                    <a:pt x="335" y="290"/>
                    <a:pt x="339" y="286"/>
                  </a:cubicBezTo>
                  <a:cubicBezTo>
                    <a:pt x="339" y="298"/>
                    <a:pt x="338" y="310"/>
                    <a:pt x="337" y="321"/>
                  </a:cubicBezTo>
                  <a:cubicBezTo>
                    <a:pt x="337" y="321"/>
                    <a:pt x="337" y="321"/>
                    <a:pt x="336" y="321"/>
                  </a:cubicBezTo>
                  <a:cubicBezTo>
                    <a:pt x="326" y="319"/>
                    <a:pt x="317" y="332"/>
                    <a:pt x="317" y="341"/>
                  </a:cubicBezTo>
                  <a:cubicBezTo>
                    <a:pt x="317" y="344"/>
                    <a:pt x="321" y="345"/>
                    <a:pt x="323" y="343"/>
                  </a:cubicBezTo>
                  <a:cubicBezTo>
                    <a:pt x="325" y="340"/>
                    <a:pt x="327" y="337"/>
                    <a:pt x="330" y="334"/>
                  </a:cubicBezTo>
                  <a:cubicBezTo>
                    <a:pt x="332" y="332"/>
                    <a:pt x="335" y="331"/>
                    <a:pt x="337" y="328"/>
                  </a:cubicBezTo>
                  <a:cubicBezTo>
                    <a:pt x="336" y="341"/>
                    <a:pt x="336" y="353"/>
                    <a:pt x="335" y="366"/>
                  </a:cubicBezTo>
                  <a:cubicBezTo>
                    <a:pt x="329" y="367"/>
                    <a:pt x="325" y="370"/>
                    <a:pt x="322" y="376"/>
                  </a:cubicBezTo>
                  <a:cubicBezTo>
                    <a:pt x="321" y="378"/>
                    <a:pt x="323" y="379"/>
                    <a:pt x="325" y="379"/>
                  </a:cubicBezTo>
                  <a:cubicBezTo>
                    <a:pt x="328" y="377"/>
                    <a:pt x="331" y="376"/>
                    <a:pt x="334" y="374"/>
                  </a:cubicBezTo>
                  <a:cubicBezTo>
                    <a:pt x="333" y="396"/>
                    <a:pt x="332" y="418"/>
                    <a:pt x="331" y="441"/>
                  </a:cubicBezTo>
                  <a:cubicBezTo>
                    <a:pt x="330" y="440"/>
                    <a:pt x="328" y="439"/>
                    <a:pt x="327" y="441"/>
                  </a:cubicBezTo>
                  <a:cubicBezTo>
                    <a:pt x="321" y="454"/>
                    <a:pt x="315" y="466"/>
                    <a:pt x="309" y="479"/>
                  </a:cubicBezTo>
                  <a:cubicBezTo>
                    <a:pt x="304" y="490"/>
                    <a:pt x="298" y="504"/>
                    <a:pt x="298" y="516"/>
                  </a:cubicBezTo>
                  <a:cubicBezTo>
                    <a:pt x="299" y="519"/>
                    <a:pt x="303" y="521"/>
                    <a:pt x="304" y="518"/>
                  </a:cubicBezTo>
                  <a:cubicBezTo>
                    <a:pt x="309" y="505"/>
                    <a:pt x="313" y="492"/>
                    <a:pt x="319" y="479"/>
                  </a:cubicBezTo>
                  <a:cubicBezTo>
                    <a:pt x="323" y="469"/>
                    <a:pt x="328" y="460"/>
                    <a:pt x="331" y="450"/>
                  </a:cubicBezTo>
                  <a:cubicBezTo>
                    <a:pt x="330" y="465"/>
                    <a:pt x="329" y="481"/>
                    <a:pt x="329" y="496"/>
                  </a:cubicBezTo>
                  <a:cubicBezTo>
                    <a:pt x="327" y="497"/>
                    <a:pt x="326" y="499"/>
                    <a:pt x="326" y="501"/>
                  </a:cubicBezTo>
                  <a:cubicBezTo>
                    <a:pt x="322" y="532"/>
                    <a:pt x="281" y="533"/>
                    <a:pt x="247" y="530"/>
                  </a:cubicBezTo>
                  <a:cubicBezTo>
                    <a:pt x="253" y="518"/>
                    <a:pt x="259" y="503"/>
                    <a:pt x="261" y="498"/>
                  </a:cubicBezTo>
                  <a:cubicBezTo>
                    <a:pt x="268" y="484"/>
                    <a:pt x="275" y="470"/>
                    <a:pt x="283" y="456"/>
                  </a:cubicBezTo>
                  <a:cubicBezTo>
                    <a:pt x="286" y="450"/>
                    <a:pt x="293" y="439"/>
                    <a:pt x="292" y="432"/>
                  </a:cubicBezTo>
                  <a:cubicBezTo>
                    <a:pt x="292" y="431"/>
                    <a:pt x="292" y="430"/>
                    <a:pt x="291" y="429"/>
                  </a:cubicBezTo>
                  <a:cubicBezTo>
                    <a:pt x="295" y="429"/>
                    <a:pt x="299" y="428"/>
                    <a:pt x="303" y="427"/>
                  </a:cubicBezTo>
                  <a:cubicBezTo>
                    <a:pt x="306" y="426"/>
                    <a:pt x="309" y="425"/>
                    <a:pt x="311" y="423"/>
                  </a:cubicBezTo>
                  <a:cubicBezTo>
                    <a:pt x="308" y="431"/>
                    <a:pt x="305" y="440"/>
                    <a:pt x="302" y="448"/>
                  </a:cubicBezTo>
                  <a:cubicBezTo>
                    <a:pt x="292" y="470"/>
                    <a:pt x="276" y="494"/>
                    <a:pt x="271" y="518"/>
                  </a:cubicBezTo>
                  <a:cubicBezTo>
                    <a:pt x="271" y="519"/>
                    <a:pt x="273" y="521"/>
                    <a:pt x="274" y="520"/>
                  </a:cubicBezTo>
                  <a:cubicBezTo>
                    <a:pt x="288" y="505"/>
                    <a:pt x="294" y="484"/>
                    <a:pt x="302" y="466"/>
                  </a:cubicBezTo>
                  <a:cubicBezTo>
                    <a:pt x="311" y="442"/>
                    <a:pt x="321" y="417"/>
                    <a:pt x="327" y="392"/>
                  </a:cubicBezTo>
                  <a:cubicBezTo>
                    <a:pt x="327" y="391"/>
                    <a:pt x="325" y="390"/>
                    <a:pt x="325" y="392"/>
                  </a:cubicBezTo>
                  <a:cubicBezTo>
                    <a:pt x="324" y="394"/>
                    <a:pt x="323" y="397"/>
                    <a:pt x="321" y="399"/>
                  </a:cubicBezTo>
                  <a:cubicBezTo>
                    <a:pt x="321" y="398"/>
                    <a:pt x="321" y="396"/>
                    <a:pt x="321" y="394"/>
                  </a:cubicBezTo>
                  <a:cubicBezTo>
                    <a:pt x="320" y="392"/>
                    <a:pt x="319" y="391"/>
                    <a:pt x="317" y="390"/>
                  </a:cubicBezTo>
                  <a:cubicBezTo>
                    <a:pt x="312" y="327"/>
                    <a:pt x="322" y="263"/>
                    <a:pt x="322" y="199"/>
                  </a:cubicBezTo>
                  <a:cubicBezTo>
                    <a:pt x="322" y="189"/>
                    <a:pt x="322" y="179"/>
                    <a:pt x="322" y="169"/>
                  </a:cubicBezTo>
                  <a:cubicBezTo>
                    <a:pt x="323" y="169"/>
                    <a:pt x="323" y="169"/>
                    <a:pt x="324" y="168"/>
                  </a:cubicBezTo>
                  <a:cubicBezTo>
                    <a:pt x="328" y="164"/>
                    <a:pt x="334" y="160"/>
                    <a:pt x="340" y="156"/>
                  </a:cubicBezTo>
                  <a:cubicBezTo>
                    <a:pt x="341" y="155"/>
                    <a:pt x="342" y="154"/>
                    <a:pt x="343" y="153"/>
                  </a:cubicBezTo>
                  <a:cubicBezTo>
                    <a:pt x="343" y="166"/>
                    <a:pt x="343" y="179"/>
                    <a:pt x="343"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 xmlns:a16="http://schemas.microsoft.com/office/drawing/2014/main" id="{0E341F55-945B-4D36-A965-C4F2342AACEF}"/>
                </a:ext>
              </a:extLst>
            </p:cNvPr>
            <p:cNvSpPr>
              <a:spLocks/>
            </p:cNvSpPr>
            <p:nvPr/>
          </p:nvSpPr>
          <p:spPr bwMode="auto">
            <a:xfrm>
              <a:off x="3733" y="2746"/>
              <a:ext cx="59" cy="67"/>
            </a:xfrm>
            <a:custGeom>
              <a:avLst/>
              <a:gdLst>
                <a:gd name="T0" fmla="*/ 4 w 22"/>
                <a:gd name="T1" fmla="*/ 8 h 25"/>
                <a:gd name="T2" fmla="*/ 4 w 22"/>
                <a:gd name="T3" fmla="*/ 22 h 25"/>
                <a:gd name="T4" fmla="*/ 15 w 22"/>
                <a:gd name="T5" fmla="*/ 24 h 25"/>
                <a:gd name="T6" fmla="*/ 16 w 22"/>
                <a:gd name="T7" fmla="*/ 24 h 25"/>
                <a:gd name="T8" fmla="*/ 17 w 22"/>
                <a:gd name="T9" fmla="*/ 23 h 25"/>
                <a:gd name="T10" fmla="*/ 17 w 22"/>
                <a:gd name="T11" fmla="*/ 23 h 25"/>
                <a:gd name="T12" fmla="*/ 21 w 22"/>
                <a:gd name="T13" fmla="*/ 19 h 25"/>
                <a:gd name="T14" fmla="*/ 4 w 22"/>
                <a:gd name="T15" fmla="*/ 8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5">
                  <a:moveTo>
                    <a:pt x="4" y="8"/>
                  </a:moveTo>
                  <a:cubicBezTo>
                    <a:pt x="0" y="12"/>
                    <a:pt x="0" y="18"/>
                    <a:pt x="4" y="22"/>
                  </a:cubicBezTo>
                  <a:cubicBezTo>
                    <a:pt x="7" y="25"/>
                    <a:pt x="11" y="25"/>
                    <a:pt x="15" y="24"/>
                  </a:cubicBezTo>
                  <a:cubicBezTo>
                    <a:pt x="15" y="24"/>
                    <a:pt x="15" y="24"/>
                    <a:pt x="16" y="24"/>
                  </a:cubicBezTo>
                  <a:cubicBezTo>
                    <a:pt x="16" y="24"/>
                    <a:pt x="17" y="24"/>
                    <a:pt x="17" y="23"/>
                  </a:cubicBezTo>
                  <a:cubicBezTo>
                    <a:pt x="17" y="23"/>
                    <a:pt x="17" y="23"/>
                    <a:pt x="17" y="23"/>
                  </a:cubicBezTo>
                  <a:cubicBezTo>
                    <a:pt x="19" y="22"/>
                    <a:pt x="20" y="21"/>
                    <a:pt x="21" y="19"/>
                  </a:cubicBezTo>
                  <a:cubicBezTo>
                    <a:pt x="22" y="9"/>
                    <a:pt x="12" y="0"/>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7">
              <a:extLst>
                <a:ext uri="{FF2B5EF4-FFF2-40B4-BE49-F238E27FC236}">
                  <a16:creationId xmlns="" xmlns:a16="http://schemas.microsoft.com/office/drawing/2014/main" id="{FA0CDA13-4796-45EE-B15E-E3053D4A708F}"/>
                </a:ext>
              </a:extLst>
            </p:cNvPr>
            <p:cNvSpPr>
              <a:spLocks/>
            </p:cNvSpPr>
            <p:nvPr/>
          </p:nvSpPr>
          <p:spPr bwMode="auto">
            <a:xfrm>
              <a:off x="3406" y="1563"/>
              <a:ext cx="97" cy="94"/>
            </a:xfrm>
            <a:custGeom>
              <a:avLst/>
              <a:gdLst>
                <a:gd name="T0" fmla="*/ 33 w 36"/>
                <a:gd name="T1" fmla="*/ 0 h 35"/>
                <a:gd name="T2" fmla="*/ 1 w 36"/>
                <a:gd name="T3" fmla="*/ 34 h 35"/>
                <a:gd name="T4" fmla="*/ 2 w 36"/>
                <a:gd name="T5" fmla="*/ 35 h 35"/>
                <a:gd name="T6" fmla="*/ 18 w 36"/>
                <a:gd name="T7" fmla="*/ 18 h 35"/>
                <a:gd name="T8" fmla="*/ 27 w 36"/>
                <a:gd name="T9" fmla="*/ 10 h 35"/>
                <a:gd name="T10" fmla="*/ 35 w 36"/>
                <a:gd name="T11" fmla="*/ 3 h 35"/>
                <a:gd name="T12" fmla="*/ 33 w 36"/>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6" h="35">
                  <a:moveTo>
                    <a:pt x="33" y="0"/>
                  </a:moveTo>
                  <a:cubicBezTo>
                    <a:pt x="18" y="1"/>
                    <a:pt x="8" y="23"/>
                    <a:pt x="1" y="34"/>
                  </a:cubicBezTo>
                  <a:cubicBezTo>
                    <a:pt x="0" y="35"/>
                    <a:pt x="1" y="35"/>
                    <a:pt x="2" y="35"/>
                  </a:cubicBezTo>
                  <a:cubicBezTo>
                    <a:pt x="7" y="29"/>
                    <a:pt x="13" y="24"/>
                    <a:pt x="18" y="18"/>
                  </a:cubicBezTo>
                  <a:cubicBezTo>
                    <a:pt x="21" y="15"/>
                    <a:pt x="24" y="12"/>
                    <a:pt x="27" y="10"/>
                  </a:cubicBezTo>
                  <a:cubicBezTo>
                    <a:pt x="30" y="8"/>
                    <a:pt x="33" y="6"/>
                    <a:pt x="35" y="3"/>
                  </a:cubicBezTo>
                  <a:cubicBezTo>
                    <a:pt x="36"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8">
              <a:extLst>
                <a:ext uri="{FF2B5EF4-FFF2-40B4-BE49-F238E27FC236}">
                  <a16:creationId xmlns="" xmlns:a16="http://schemas.microsoft.com/office/drawing/2014/main" id="{78C61EBE-940C-453A-851E-C991F6F87BDD}"/>
                </a:ext>
              </a:extLst>
            </p:cNvPr>
            <p:cNvSpPr>
              <a:spLocks/>
            </p:cNvSpPr>
            <p:nvPr/>
          </p:nvSpPr>
          <p:spPr bwMode="auto">
            <a:xfrm>
              <a:off x="3460" y="2660"/>
              <a:ext cx="131" cy="210"/>
            </a:xfrm>
            <a:custGeom>
              <a:avLst/>
              <a:gdLst>
                <a:gd name="T0" fmla="*/ 47 w 49"/>
                <a:gd name="T1" fmla="*/ 1 h 78"/>
                <a:gd name="T2" fmla="*/ 25 w 49"/>
                <a:gd name="T3" fmla="*/ 32 h 78"/>
                <a:gd name="T4" fmla="*/ 1 w 49"/>
                <a:gd name="T5" fmla="*/ 72 h 78"/>
                <a:gd name="T6" fmla="*/ 6 w 49"/>
                <a:gd name="T7" fmla="*/ 75 h 78"/>
                <a:gd name="T8" fmla="*/ 48 w 49"/>
                <a:gd name="T9" fmla="*/ 2 h 78"/>
                <a:gd name="T10" fmla="*/ 47 w 49"/>
                <a:gd name="T11" fmla="*/ 1 h 78"/>
              </a:gdLst>
              <a:ahLst/>
              <a:cxnLst>
                <a:cxn ang="0">
                  <a:pos x="T0" y="T1"/>
                </a:cxn>
                <a:cxn ang="0">
                  <a:pos x="T2" y="T3"/>
                </a:cxn>
                <a:cxn ang="0">
                  <a:pos x="T4" y="T5"/>
                </a:cxn>
                <a:cxn ang="0">
                  <a:pos x="T6" y="T7"/>
                </a:cxn>
                <a:cxn ang="0">
                  <a:pos x="T8" y="T9"/>
                </a:cxn>
                <a:cxn ang="0">
                  <a:pos x="T10" y="T11"/>
                </a:cxn>
              </a:cxnLst>
              <a:rect l="0" t="0" r="r" b="b"/>
              <a:pathLst>
                <a:path w="49" h="78">
                  <a:moveTo>
                    <a:pt x="47" y="1"/>
                  </a:moveTo>
                  <a:cubicBezTo>
                    <a:pt x="38" y="10"/>
                    <a:pt x="32" y="21"/>
                    <a:pt x="25" y="32"/>
                  </a:cubicBezTo>
                  <a:cubicBezTo>
                    <a:pt x="17" y="45"/>
                    <a:pt x="8" y="57"/>
                    <a:pt x="1" y="72"/>
                  </a:cubicBezTo>
                  <a:cubicBezTo>
                    <a:pt x="0" y="75"/>
                    <a:pt x="4" y="78"/>
                    <a:pt x="6" y="75"/>
                  </a:cubicBezTo>
                  <a:cubicBezTo>
                    <a:pt x="24" y="55"/>
                    <a:pt x="38" y="27"/>
                    <a:pt x="48" y="2"/>
                  </a:cubicBezTo>
                  <a:cubicBezTo>
                    <a:pt x="49" y="1"/>
                    <a:pt x="47" y="0"/>
                    <a:pt x="4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9">
              <a:extLst>
                <a:ext uri="{FF2B5EF4-FFF2-40B4-BE49-F238E27FC236}">
                  <a16:creationId xmlns="" xmlns:a16="http://schemas.microsoft.com/office/drawing/2014/main" id="{F2886B8E-95A0-4488-8A6B-B8968FAD623C}"/>
                </a:ext>
              </a:extLst>
            </p:cNvPr>
            <p:cNvSpPr>
              <a:spLocks/>
            </p:cNvSpPr>
            <p:nvPr/>
          </p:nvSpPr>
          <p:spPr bwMode="auto">
            <a:xfrm>
              <a:off x="3886" y="2668"/>
              <a:ext cx="152" cy="250"/>
            </a:xfrm>
            <a:custGeom>
              <a:avLst/>
              <a:gdLst>
                <a:gd name="T0" fmla="*/ 52 w 57"/>
                <a:gd name="T1" fmla="*/ 1 h 93"/>
                <a:gd name="T2" fmla="*/ 23 w 57"/>
                <a:gd name="T3" fmla="*/ 52 h 93"/>
                <a:gd name="T4" fmla="*/ 5 w 57"/>
                <a:gd name="T5" fmla="*/ 91 h 93"/>
                <a:gd name="T6" fmla="*/ 8 w 57"/>
                <a:gd name="T7" fmla="*/ 93 h 93"/>
                <a:gd name="T8" fmla="*/ 31 w 57"/>
                <a:gd name="T9" fmla="*/ 57 h 93"/>
                <a:gd name="T10" fmla="*/ 56 w 57"/>
                <a:gd name="T11" fmla="*/ 3 h 93"/>
                <a:gd name="T12" fmla="*/ 52 w 57"/>
                <a:gd name="T13" fmla="*/ 1 h 93"/>
              </a:gdLst>
              <a:ahLst/>
              <a:cxnLst>
                <a:cxn ang="0">
                  <a:pos x="T0" y="T1"/>
                </a:cxn>
                <a:cxn ang="0">
                  <a:pos x="T2" y="T3"/>
                </a:cxn>
                <a:cxn ang="0">
                  <a:pos x="T4" y="T5"/>
                </a:cxn>
                <a:cxn ang="0">
                  <a:pos x="T6" y="T7"/>
                </a:cxn>
                <a:cxn ang="0">
                  <a:pos x="T8" y="T9"/>
                </a:cxn>
                <a:cxn ang="0">
                  <a:pos x="T10" y="T11"/>
                </a:cxn>
                <a:cxn ang="0">
                  <a:pos x="T12" y="T13"/>
                </a:cxn>
              </a:cxnLst>
              <a:rect l="0" t="0" r="r" b="b"/>
              <a:pathLst>
                <a:path w="57" h="93">
                  <a:moveTo>
                    <a:pt x="52" y="1"/>
                  </a:moveTo>
                  <a:cubicBezTo>
                    <a:pt x="38" y="14"/>
                    <a:pt x="31" y="35"/>
                    <a:pt x="23" y="52"/>
                  </a:cubicBezTo>
                  <a:cubicBezTo>
                    <a:pt x="18" y="63"/>
                    <a:pt x="0" y="79"/>
                    <a:pt x="5" y="91"/>
                  </a:cubicBezTo>
                  <a:cubicBezTo>
                    <a:pt x="5" y="93"/>
                    <a:pt x="7" y="93"/>
                    <a:pt x="8" y="93"/>
                  </a:cubicBezTo>
                  <a:cubicBezTo>
                    <a:pt x="19" y="88"/>
                    <a:pt x="26" y="67"/>
                    <a:pt x="31" y="57"/>
                  </a:cubicBezTo>
                  <a:cubicBezTo>
                    <a:pt x="40" y="39"/>
                    <a:pt x="49" y="21"/>
                    <a:pt x="56" y="3"/>
                  </a:cubicBezTo>
                  <a:cubicBezTo>
                    <a:pt x="57" y="1"/>
                    <a:pt x="54" y="0"/>
                    <a:pt x="5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0">
              <a:extLst>
                <a:ext uri="{FF2B5EF4-FFF2-40B4-BE49-F238E27FC236}">
                  <a16:creationId xmlns="" xmlns:a16="http://schemas.microsoft.com/office/drawing/2014/main" id="{CF0334DE-A4B7-468F-9723-6CA085372F40}"/>
                </a:ext>
              </a:extLst>
            </p:cNvPr>
            <p:cNvSpPr>
              <a:spLocks/>
            </p:cNvSpPr>
            <p:nvPr/>
          </p:nvSpPr>
          <p:spPr bwMode="auto">
            <a:xfrm>
              <a:off x="3251" y="1472"/>
              <a:ext cx="123" cy="161"/>
            </a:xfrm>
            <a:custGeom>
              <a:avLst/>
              <a:gdLst>
                <a:gd name="T0" fmla="*/ 39 w 46"/>
                <a:gd name="T1" fmla="*/ 5 h 60"/>
                <a:gd name="T2" fmla="*/ 7 w 46"/>
                <a:gd name="T3" fmla="*/ 20 h 60"/>
                <a:gd name="T4" fmla="*/ 1 w 46"/>
                <a:gd name="T5" fmla="*/ 40 h 60"/>
                <a:gd name="T6" fmla="*/ 8 w 46"/>
                <a:gd name="T7" fmla="*/ 57 h 60"/>
                <a:gd name="T8" fmla="*/ 14 w 46"/>
                <a:gd name="T9" fmla="*/ 54 h 60"/>
                <a:gd name="T10" fmla="*/ 15 w 46"/>
                <a:gd name="T11" fmla="*/ 44 h 60"/>
                <a:gd name="T12" fmla="*/ 18 w 46"/>
                <a:gd name="T13" fmla="*/ 31 h 60"/>
                <a:gd name="T14" fmla="*/ 37 w 46"/>
                <a:gd name="T15" fmla="*/ 18 h 60"/>
                <a:gd name="T16" fmla="*/ 39 w 46"/>
                <a:gd name="T17"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60">
                  <a:moveTo>
                    <a:pt x="39" y="5"/>
                  </a:moveTo>
                  <a:cubicBezTo>
                    <a:pt x="26" y="0"/>
                    <a:pt x="13" y="9"/>
                    <a:pt x="7" y="20"/>
                  </a:cubicBezTo>
                  <a:cubicBezTo>
                    <a:pt x="3" y="26"/>
                    <a:pt x="2" y="33"/>
                    <a:pt x="1" y="40"/>
                  </a:cubicBezTo>
                  <a:cubicBezTo>
                    <a:pt x="0" y="49"/>
                    <a:pt x="3" y="52"/>
                    <a:pt x="8" y="57"/>
                  </a:cubicBezTo>
                  <a:cubicBezTo>
                    <a:pt x="10" y="60"/>
                    <a:pt x="14" y="57"/>
                    <a:pt x="14" y="54"/>
                  </a:cubicBezTo>
                  <a:cubicBezTo>
                    <a:pt x="13" y="51"/>
                    <a:pt x="15" y="47"/>
                    <a:pt x="15" y="44"/>
                  </a:cubicBezTo>
                  <a:cubicBezTo>
                    <a:pt x="14" y="40"/>
                    <a:pt x="16" y="35"/>
                    <a:pt x="18" y="31"/>
                  </a:cubicBezTo>
                  <a:cubicBezTo>
                    <a:pt x="22" y="22"/>
                    <a:pt x="28" y="17"/>
                    <a:pt x="37" y="18"/>
                  </a:cubicBezTo>
                  <a:cubicBezTo>
                    <a:pt x="45" y="19"/>
                    <a:pt x="46" y="7"/>
                    <a:pt x="3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1">
              <a:extLst>
                <a:ext uri="{FF2B5EF4-FFF2-40B4-BE49-F238E27FC236}">
                  <a16:creationId xmlns="" xmlns:a16="http://schemas.microsoft.com/office/drawing/2014/main" id="{B6B8A3A7-EF37-4127-A0EC-4BB31968DF50}"/>
                </a:ext>
              </a:extLst>
            </p:cNvPr>
            <p:cNvSpPr>
              <a:spLocks/>
            </p:cNvSpPr>
            <p:nvPr/>
          </p:nvSpPr>
          <p:spPr bwMode="auto">
            <a:xfrm>
              <a:off x="3117" y="1300"/>
              <a:ext cx="187" cy="282"/>
            </a:xfrm>
            <a:custGeom>
              <a:avLst/>
              <a:gdLst>
                <a:gd name="T0" fmla="*/ 65 w 70"/>
                <a:gd name="T1" fmla="*/ 25 h 105"/>
                <a:gd name="T2" fmla="*/ 12 w 70"/>
                <a:gd name="T3" fmla="*/ 49 h 105"/>
                <a:gd name="T4" fmla="*/ 0 w 70"/>
                <a:gd name="T5" fmla="*/ 86 h 105"/>
                <a:gd name="T6" fmla="*/ 18 w 70"/>
                <a:gd name="T7" fmla="*/ 101 h 105"/>
                <a:gd name="T8" fmla="*/ 19 w 70"/>
                <a:gd name="T9" fmla="*/ 96 h 105"/>
                <a:gd name="T10" fmla="*/ 22 w 70"/>
                <a:gd name="T11" fmla="*/ 58 h 105"/>
                <a:gd name="T12" fmla="*/ 53 w 70"/>
                <a:gd name="T13" fmla="*/ 32 h 105"/>
                <a:gd name="T14" fmla="*/ 65 w 70"/>
                <a:gd name="T15" fmla="*/ 2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5">
                  <a:moveTo>
                    <a:pt x="65" y="25"/>
                  </a:moveTo>
                  <a:cubicBezTo>
                    <a:pt x="47" y="0"/>
                    <a:pt x="21" y="33"/>
                    <a:pt x="12" y="49"/>
                  </a:cubicBezTo>
                  <a:cubicBezTo>
                    <a:pt x="5" y="60"/>
                    <a:pt x="0" y="73"/>
                    <a:pt x="0" y="86"/>
                  </a:cubicBezTo>
                  <a:cubicBezTo>
                    <a:pt x="1" y="96"/>
                    <a:pt x="7" y="105"/>
                    <a:pt x="18" y="101"/>
                  </a:cubicBezTo>
                  <a:cubicBezTo>
                    <a:pt x="20" y="100"/>
                    <a:pt x="21" y="97"/>
                    <a:pt x="19" y="96"/>
                  </a:cubicBezTo>
                  <a:cubicBezTo>
                    <a:pt x="6" y="88"/>
                    <a:pt x="17" y="68"/>
                    <a:pt x="22" y="58"/>
                  </a:cubicBezTo>
                  <a:cubicBezTo>
                    <a:pt x="25" y="53"/>
                    <a:pt x="45" y="21"/>
                    <a:pt x="53" y="32"/>
                  </a:cubicBezTo>
                  <a:cubicBezTo>
                    <a:pt x="58" y="40"/>
                    <a:pt x="70" y="33"/>
                    <a:pt x="65"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2">
              <a:extLst>
                <a:ext uri="{FF2B5EF4-FFF2-40B4-BE49-F238E27FC236}">
                  <a16:creationId xmlns="" xmlns:a16="http://schemas.microsoft.com/office/drawing/2014/main" id="{058929C8-84CC-426C-BFA4-82055EEE2A51}"/>
                </a:ext>
              </a:extLst>
            </p:cNvPr>
            <p:cNvSpPr>
              <a:spLocks/>
            </p:cNvSpPr>
            <p:nvPr/>
          </p:nvSpPr>
          <p:spPr bwMode="auto">
            <a:xfrm>
              <a:off x="4330" y="1485"/>
              <a:ext cx="129" cy="142"/>
            </a:xfrm>
            <a:custGeom>
              <a:avLst/>
              <a:gdLst>
                <a:gd name="T0" fmla="*/ 41 w 48"/>
                <a:gd name="T1" fmla="*/ 34 h 53"/>
                <a:gd name="T2" fmla="*/ 30 w 48"/>
                <a:gd name="T3" fmla="*/ 13 h 53"/>
                <a:gd name="T4" fmla="*/ 15 w 48"/>
                <a:gd name="T5" fmla="*/ 1 h 53"/>
                <a:gd name="T6" fmla="*/ 0 w 48"/>
                <a:gd name="T7" fmla="*/ 9 h 53"/>
                <a:gd name="T8" fmla="*/ 6 w 48"/>
                <a:gd name="T9" fmla="*/ 15 h 53"/>
                <a:gd name="T10" fmla="*/ 15 w 48"/>
                <a:gd name="T11" fmla="*/ 13 h 53"/>
                <a:gd name="T12" fmla="*/ 24 w 48"/>
                <a:gd name="T13" fmla="*/ 27 h 53"/>
                <a:gd name="T14" fmla="*/ 31 w 48"/>
                <a:gd name="T15" fmla="*/ 42 h 53"/>
                <a:gd name="T16" fmla="*/ 39 w 48"/>
                <a:gd name="T17" fmla="*/ 52 h 53"/>
                <a:gd name="T18" fmla="*/ 45 w 48"/>
                <a:gd name="T19" fmla="*/ 49 h 53"/>
                <a:gd name="T20" fmla="*/ 41 w 48"/>
                <a:gd name="T21" fmla="*/ 3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53">
                  <a:moveTo>
                    <a:pt x="41" y="34"/>
                  </a:moveTo>
                  <a:cubicBezTo>
                    <a:pt x="38" y="27"/>
                    <a:pt x="35" y="20"/>
                    <a:pt x="30" y="13"/>
                  </a:cubicBezTo>
                  <a:cubicBezTo>
                    <a:pt x="26" y="8"/>
                    <a:pt x="22" y="2"/>
                    <a:pt x="15" y="1"/>
                  </a:cubicBezTo>
                  <a:cubicBezTo>
                    <a:pt x="9" y="0"/>
                    <a:pt x="2" y="3"/>
                    <a:pt x="0" y="9"/>
                  </a:cubicBezTo>
                  <a:cubicBezTo>
                    <a:pt x="0" y="12"/>
                    <a:pt x="2" y="16"/>
                    <a:pt x="6" y="15"/>
                  </a:cubicBezTo>
                  <a:cubicBezTo>
                    <a:pt x="10" y="13"/>
                    <a:pt x="11" y="10"/>
                    <a:pt x="15" y="13"/>
                  </a:cubicBezTo>
                  <a:cubicBezTo>
                    <a:pt x="19" y="17"/>
                    <a:pt x="22" y="22"/>
                    <a:pt x="24" y="27"/>
                  </a:cubicBezTo>
                  <a:cubicBezTo>
                    <a:pt x="27" y="32"/>
                    <a:pt x="29" y="37"/>
                    <a:pt x="31" y="42"/>
                  </a:cubicBezTo>
                  <a:cubicBezTo>
                    <a:pt x="33" y="45"/>
                    <a:pt x="34" y="51"/>
                    <a:pt x="39" y="52"/>
                  </a:cubicBezTo>
                  <a:cubicBezTo>
                    <a:pt x="41" y="53"/>
                    <a:pt x="44" y="52"/>
                    <a:pt x="45" y="49"/>
                  </a:cubicBezTo>
                  <a:cubicBezTo>
                    <a:pt x="48" y="44"/>
                    <a:pt x="44" y="38"/>
                    <a:pt x="4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3">
              <a:extLst>
                <a:ext uri="{FF2B5EF4-FFF2-40B4-BE49-F238E27FC236}">
                  <a16:creationId xmlns="" xmlns:a16="http://schemas.microsoft.com/office/drawing/2014/main" id="{3E0822A4-C69F-465D-85B6-B2AEBD9EC483}"/>
                </a:ext>
              </a:extLst>
            </p:cNvPr>
            <p:cNvSpPr>
              <a:spLocks/>
            </p:cNvSpPr>
            <p:nvPr/>
          </p:nvSpPr>
          <p:spPr bwMode="auto">
            <a:xfrm>
              <a:off x="4359" y="1346"/>
              <a:ext cx="204" cy="244"/>
            </a:xfrm>
            <a:custGeom>
              <a:avLst/>
              <a:gdLst>
                <a:gd name="T0" fmla="*/ 67 w 76"/>
                <a:gd name="T1" fmla="*/ 59 h 91"/>
                <a:gd name="T2" fmla="*/ 54 w 76"/>
                <a:gd name="T3" fmla="*/ 32 h 91"/>
                <a:gd name="T4" fmla="*/ 2 w 76"/>
                <a:gd name="T5" fmla="*/ 10 h 91"/>
                <a:gd name="T6" fmla="*/ 3 w 76"/>
                <a:gd name="T7" fmla="*/ 14 h 91"/>
                <a:gd name="T8" fmla="*/ 52 w 76"/>
                <a:gd name="T9" fmla="*/ 52 h 91"/>
                <a:gd name="T10" fmla="*/ 66 w 76"/>
                <a:gd name="T11" fmla="*/ 89 h 91"/>
                <a:gd name="T12" fmla="*/ 75 w 76"/>
                <a:gd name="T13" fmla="*/ 82 h 91"/>
                <a:gd name="T14" fmla="*/ 67 w 76"/>
                <a:gd name="T15" fmla="*/ 59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91">
                  <a:moveTo>
                    <a:pt x="67" y="59"/>
                  </a:moveTo>
                  <a:cubicBezTo>
                    <a:pt x="64" y="50"/>
                    <a:pt x="61" y="40"/>
                    <a:pt x="54" y="32"/>
                  </a:cubicBezTo>
                  <a:cubicBezTo>
                    <a:pt x="43" y="17"/>
                    <a:pt x="21" y="0"/>
                    <a:pt x="2" y="10"/>
                  </a:cubicBezTo>
                  <a:cubicBezTo>
                    <a:pt x="0" y="11"/>
                    <a:pt x="1" y="14"/>
                    <a:pt x="3" y="14"/>
                  </a:cubicBezTo>
                  <a:cubicBezTo>
                    <a:pt x="27" y="14"/>
                    <a:pt x="46" y="30"/>
                    <a:pt x="52" y="52"/>
                  </a:cubicBezTo>
                  <a:cubicBezTo>
                    <a:pt x="55" y="62"/>
                    <a:pt x="56" y="84"/>
                    <a:pt x="66" y="89"/>
                  </a:cubicBezTo>
                  <a:cubicBezTo>
                    <a:pt x="71" y="91"/>
                    <a:pt x="76" y="87"/>
                    <a:pt x="75" y="82"/>
                  </a:cubicBezTo>
                  <a:cubicBezTo>
                    <a:pt x="73" y="74"/>
                    <a:pt x="69" y="67"/>
                    <a:pt x="67"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 name="闪电形 1"/>
          <p:cNvSpPr/>
          <p:nvPr/>
        </p:nvSpPr>
        <p:spPr>
          <a:xfrm>
            <a:off x="3292439" y="2468464"/>
            <a:ext cx="360871" cy="824065"/>
          </a:xfrm>
          <a:prstGeom prst="lightningBol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笑脸 2"/>
          <p:cNvSpPr/>
          <p:nvPr/>
        </p:nvSpPr>
        <p:spPr>
          <a:xfrm>
            <a:off x="8134040" y="2694598"/>
            <a:ext cx="541232" cy="541232"/>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53997960"/>
      </p:ext>
    </p:extLst>
  </p:cSld>
  <p:clrMapOvr>
    <a:masterClrMapping/>
  </p:clrMapOvr>
  <mc:AlternateContent xmlns:mc="http://schemas.openxmlformats.org/markup-compatibility/2006" xmlns:p14="http://schemas.microsoft.com/office/powerpoint/2010/main">
    <mc:Choice Requires="p14">
      <p:transition spd="slow" p14:dur="1500" advTm="4500">
        <p:random/>
      </p:transition>
    </mc:Choice>
    <mc:Fallback xmlns="">
      <p:transition spd="slow" advTm="4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300"/>
                            </p:stCondLst>
                            <p:childTnLst>
                              <p:par>
                                <p:cTn id="24" presetID="49" presetClass="entr" presetSubtype="0" decel="100000" fill="hold" nodeType="after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p:cTn id="26" dur="500" fill="hold"/>
                                        <p:tgtEl>
                                          <p:spTgt spid="40"/>
                                        </p:tgtEl>
                                        <p:attrNameLst>
                                          <p:attrName>ppt_w</p:attrName>
                                        </p:attrNameLst>
                                      </p:cBhvr>
                                      <p:tavLst>
                                        <p:tav tm="0">
                                          <p:val>
                                            <p:fltVal val="0"/>
                                          </p:val>
                                        </p:tav>
                                        <p:tav tm="100000">
                                          <p:val>
                                            <p:strVal val="#ppt_w"/>
                                          </p:val>
                                        </p:tav>
                                      </p:tavLst>
                                    </p:anim>
                                    <p:anim calcmode="lin" valueType="num">
                                      <p:cBhvr>
                                        <p:cTn id="27" dur="500" fill="hold"/>
                                        <p:tgtEl>
                                          <p:spTgt spid="40"/>
                                        </p:tgtEl>
                                        <p:attrNameLst>
                                          <p:attrName>ppt_h</p:attrName>
                                        </p:attrNameLst>
                                      </p:cBhvr>
                                      <p:tavLst>
                                        <p:tav tm="0">
                                          <p:val>
                                            <p:fltVal val="0"/>
                                          </p:val>
                                        </p:tav>
                                        <p:tav tm="100000">
                                          <p:val>
                                            <p:strVal val="#ppt_h"/>
                                          </p:val>
                                        </p:tav>
                                      </p:tavLst>
                                    </p:anim>
                                    <p:anim calcmode="lin" valueType="num">
                                      <p:cBhvr>
                                        <p:cTn id="28" dur="500" fill="hold"/>
                                        <p:tgtEl>
                                          <p:spTgt spid="40"/>
                                        </p:tgtEl>
                                        <p:attrNameLst>
                                          <p:attrName>style.rotation</p:attrName>
                                        </p:attrNameLst>
                                      </p:cBhvr>
                                      <p:tavLst>
                                        <p:tav tm="0">
                                          <p:val>
                                            <p:fltVal val="360"/>
                                          </p:val>
                                        </p:tav>
                                        <p:tav tm="100000">
                                          <p:val>
                                            <p:fltVal val="0"/>
                                          </p:val>
                                        </p:tav>
                                      </p:tavLst>
                                    </p:anim>
                                    <p:animEffect transition="in" filter="fade">
                                      <p:cBhvr>
                                        <p:cTn id="29" dur="500"/>
                                        <p:tgtEl>
                                          <p:spTgt spid="40"/>
                                        </p:tgtEl>
                                      </p:cBhvr>
                                    </p:animEffect>
                                  </p:childTnLst>
                                </p:cTn>
                              </p:par>
                              <p:par>
                                <p:cTn id="30" presetID="47"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anim calcmode="lin" valueType="num">
                                      <p:cBhvr>
                                        <p:cTn id="33" dur="500" fill="hold"/>
                                        <p:tgtEl>
                                          <p:spTgt spid="34"/>
                                        </p:tgtEl>
                                        <p:attrNameLst>
                                          <p:attrName>ppt_x</p:attrName>
                                        </p:attrNameLst>
                                      </p:cBhvr>
                                      <p:tavLst>
                                        <p:tav tm="0">
                                          <p:val>
                                            <p:strVal val="#ppt_x"/>
                                          </p:val>
                                        </p:tav>
                                        <p:tav tm="100000">
                                          <p:val>
                                            <p:strVal val="#ppt_x"/>
                                          </p:val>
                                        </p:tav>
                                      </p:tavLst>
                                    </p:anim>
                                    <p:anim calcmode="lin" valueType="num">
                                      <p:cBhvr>
                                        <p:cTn id="34" dur="500" fill="hold"/>
                                        <p:tgtEl>
                                          <p:spTgt spid="34"/>
                                        </p:tgtEl>
                                        <p:attrNameLst>
                                          <p:attrName>ppt_y</p:attrName>
                                        </p:attrNameLst>
                                      </p:cBhvr>
                                      <p:tavLst>
                                        <p:tav tm="0">
                                          <p:val>
                                            <p:strVal val="#ppt_y-.1"/>
                                          </p:val>
                                        </p:tav>
                                        <p:tav tm="100000">
                                          <p:val>
                                            <p:strVal val="#ppt_y"/>
                                          </p:val>
                                        </p:tav>
                                      </p:tavLst>
                                    </p:anim>
                                  </p:childTnLst>
                                </p:cTn>
                              </p:par>
                              <p:par>
                                <p:cTn id="35" presetID="22" presetClass="entr" presetSubtype="4"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down)">
                                      <p:cBhvr>
                                        <p:cTn id="37" dur="500"/>
                                        <p:tgtEl>
                                          <p:spTgt spid="2"/>
                                        </p:tgtEl>
                                      </p:cBhvr>
                                    </p:animEffect>
                                  </p:childTnLst>
                                </p:cTn>
                              </p:par>
                              <p:par>
                                <p:cTn id="38" presetID="47"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anim calcmode="lin" valueType="num">
                                      <p:cBhvr>
                                        <p:cTn id="41" dur="500" fill="hold"/>
                                        <p:tgtEl>
                                          <p:spTgt spid="38"/>
                                        </p:tgtEl>
                                        <p:attrNameLst>
                                          <p:attrName>ppt_x</p:attrName>
                                        </p:attrNameLst>
                                      </p:cBhvr>
                                      <p:tavLst>
                                        <p:tav tm="0">
                                          <p:val>
                                            <p:strVal val="#ppt_x"/>
                                          </p:val>
                                        </p:tav>
                                        <p:tav tm="100000">
                                          <p:val>
                                            <p:strVal val="#ppt_x"/>
                                          </p:val>
                                        </p:tav>
                                      </p:tavLst>
                                    </p:anim>
                                    <p:anim calcmode="lin" valueType="num">
                                      <p:cBhvr>
                                        <p:cTn id="42" dur="500" fill="hold"/>
                                        <p:tgtEl>
                                          <p:spTgt spid="38"/>
                                        </p:tgtEl>
                                        <p:attrNameLst>
                                          <p:attrName>ppt_y</p:attrName>
                                        </p:attrNameLst>
                                      </p:cBhvr>
                                      <p:tavLst>
                                        <p:tav tm="0">
                                          <p:val>
                                            <p:strVal val="#ppt_y-.1"/>
                                          </p:val>
                                        </p:tav>
                                        <p:tav tm="100000">
                                          <p:val>
                                            <p:strVal val="#ppt_y"/>
                                          </p:val>
                                        </p:tav>
                                      </p:tavLst>
                                    </p:anim>
                                  </p:childTnLst>
                                </p:cTn>
                              </p:par>
                              <p:par>
                                <p:cTn id="43" presetID="14" presetClass="entr" presetSubtype="1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randombar(horizontal)">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4" grpId="0"/>
      <p:bldP spid="38" grpId="0"/>
      <p:bldP spid="2"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1D0AD8F3-DDB8-41F6-80F5-A31E5B8E4231}"/>
              </a:ext>
            </a:extLst>
          </p:cNvPr>
          <p:cNvPicPr>
            <a:picLocks noChangeAspect="1"/>
          </p:cNvPicPr>
          <p:nvPr/>
        </p:nvPicPr>
        <p:blipFill>
          <a:blip r:embed="rId3"/>
          <a:stretch>
            <a:fillRect/>
          </a:stretch>
        </p:blipFill>
        <p:spPr>
          <a:xfrm>
            <a:off x="2809971" y="939176"/>
            <a:ext cx="6572058" cy="4346825"/>
          </a:xfrm>
          <a:prstGeom prst="rect">
            <a:avLst/>
          </a:prstGeom>
        </p:spPr>
      </p:pic>
      <p:sp>
        <p:nvSpPr>
          <p:cNvPr id="5" name="文本框 4">
            <a:extLst>
              <a:ext uri="{FF2B5EF4-FFF2-40B4-BE49-F238E27FC236}">
                <a16:creationId xmlns="" xmlns:a16="http://schemas.microsoft.com/office/drawing/2014/main" id="{F04F2CB7-F898-4F50-A4EE-8D4FAA8CACB9}"/>
              </a:ext>
            </a:extLst>
          </p:cNvPr>
          <p:cNvSpPr txBox="1"/>
          <p:nvPr/>
        </p:nvSpPr>
        <p:spPr>
          <a:xfrm>
            <a:off x="3190972" y="2527814"/>
            <a:ext cx="6191058" cy="553998"/>
          </a:xfrm>
          <a:prstGeom prst="rect">
            <a:avLst/>
          </a:prstGeom>
          <a:noFill/>
        </p:spPr>
        <p:txBody>
          <a:bodyPr wrap="square" rtlCol="0">
            <a:spAutoFit/>
          </a:bodyPr>
          <a:lstStyle/>
          <a:p>
            <a:pPr algn="ctr"/>
            <a:r>
              <a:rPr lang="zh-CN" altLang="en-US" sz="3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Ｔｈｒｅｅ</a:t>
            </a:r>
          </a:p>
        </p:txBody>
      </p:sp>
      <p:sp>
        <p:nvSpPr>
          <p:cNvPr id="6" name="文本框 5">
            <a:extLst>
              <a:ext uri="{FF2B5EF4-FFF2-40B4-BE49-F238E27FC236}">
                <a16:creationId xmlns="" xmlns:a16="http://schemas.microsoft.com/office/drawing/2014/main" id="{570ED2E4-0170-41FE-A515-937F1C5F05BD}"/>
              </a:ext>
            </a:extLst>
          </p:cNvPr>
          <p:cNvSpPr txBox="1"/>
          <p:nvPr/>
        </p:nvSpPr>
        <p:spPr>
          <a:xfrm>
            <a:off x="4418299" y="3228857"/>
            <a:ext cx="3736402" cy="523220"/>
          </a:xfrm>
          <a:prstGeom prst="rect">
            <a:avLst/>
          </a:prstGeom>
          <a:noFill/>
        </p:spPr>
        <p:txBody>
          <a:bodyPr wrap="square" rtlCol="0">
            <a:spAutoFit/>
          </a:bodyPr>
          <a:lstStyle/>
          <a:p>
            <a:pPr algn="ctr"/>
            <a:r>
              <a:rPr lang="zh-CN" altLang="en-US" sz="2800" dirty="0" smtClean="0">
                <a:latin typeface="Arial Black" panose="020B0A04020102020204" pitchFamily="34" charset="0"/>
                <a:ea typeface="萝莉体 第二版" panose="02000500000000000000" pitchFamily="2" charset="-122"/>
                <a:cs typeface="萝莉体 第二版" panose="02000500000000000000" pitchFamily="2" charset="-122"/>
              </a:rPr>
              <a:t>产品内容策划</a:t>
            </a:r>
            <a:endParaRPr lang="zh-CN" altLang="en-US" sz="28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9" name="组合 8">
            <a:extLst>
              <a:ext uri="{FF2B5EF4-FFF2-40B4-BE49-F238E27FC236}">
                <a16:creationId xmlns="" xmlns:a16="http://schemas.microsoft.com/office/drawing/2014/main" id="{90E081CA-6777-4ADC-9BAB-E0E4F029B963}"/>
              </a:ext>
            </a:extLst>
          </p:cNvPr>
          <p:cNvGrpSpPr/>
          <p:nvPr/>
        </p:nvGrpSpPr>
        <p:grpSpPr>
          <a:xfrm>
            <a:off x="362999" y="3191833"/>
            <a:ext cx="2827972" cy="597268"/>
            <a:chOff x="230895" y="130347"/>
            <a:chExt cx="4560847" cy="963251"/>
          </a:xfrm>
        </p:grpSpPr>
        <p:sp>
          <p:nvSpPr>
            <p:cNvPr id="10" name="任意多边形: 形状 9">
              <a:extLst>
                <a:ext uri="{FF2B5EF4-FFF2-40B4-BE49-F238E27FC236}">
                  <a16:creationId xmlns="" xmlns:a16="http://schemas.microsoft.com/office/drawing/2014/main" id="{49A24941-6202-4ABE-B9A2-9540E5CAFAA5}"/>
                </a:ext>
              </a:extLst>
            </p:cNvPr>
            <p:cNvSpPr/>
            <p:nvPr/>
          </p:nvSpPr>
          <p:spPr>
            <a:xfrm>
              <a:off x="1497773" y="538764"/>
              <a:ext cx="3293969" cy="73734"/>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 xmlns:a16="http://schemas.microsoft.com/office/drawing/2014/main" id="{0E681F96-D6B7-485B-B94D-CFD758E493D4}"/>
                </a:ext>
              </a:extLst>
            </p:cNvPr>
            <p:cNvPicPr>
              <a:picLocks noChangeAspect="1"/>
            </p:cNvPicPr>
            <p:nvPr/>
          </p:nvPicPr>
          <p:blipFill>
            <a:blip r:embed="rId4"/>
            <a:stretch>
              <a:fillRect/>
            </a:stretch>
          </p:blipFill>
          <p:spPr>
            <a:xfrm>
              <a:off x="230895" y="130347"/>
              <a:ext cx="1335140" cy="963251"/>
            </a:xfrm>
            <a:prstGeom prst="rect">
              <a:avLst/>
            </a:prstGeom>
          </p:spPr>
        </p:pic>
      </p:grpSp>
      <p:grpSp>
        <p:nvGrpSpPr>
          <p:cNvPr id="13" name="组合 12">
            <a:extLst>
              <a:ext uri="{FF2B5EF4-FFF2-40B4-BE49-F238E27FC236}">
                <a16:creationId xmlns="" xmlns:a16="http://schemas.microsoft.com/office/drawing/2014/main" id="{E9E3F320-DB52-4416-977D-1B3D0B5C3203}"/>
              </a:ext>
            </a:extLst>
          </p:cNvPr>
          <p:cNvGrpSpPr/>
          <p:nvPr/>
        </p:nvGrpSpPr>
        <p:grpSpPr>
          <a:xfrm flipH="1">
            <a:off x="9763028" y="3154809"/>
            <a:ext cx="2228936" cy="597268"/>
            <a:chOff x="230895" y="130347"/>
            <a:chExt cx="3594745" cy="963251"/>
          </a:xfrm>
        </p:grpSpPr>
        <p:sp>
          <p:nvSpPr>
            <p:cNvPr id="14" name="任意多边形: 形状 13">
              <a:extLst>
                <a:ext uri="{FF2B5EF4-FFF2-40B4-BE49-F238E27FC236}">
                  <a16:creationId xmlns="" xmlns:a16="http://schemas.microsoft.com/office/drawing/2014/main" id="{78CAF84E-99A2-489C-8F71-3EDC31653222}"/>
                </a:ext>
              </a:extLst>
            </p:cNvPr>
            <p:cNvSpPr/>
            <p:nvPr/>
          </p:nvSpPr>
          <p:spPr>
            <a:xfrm>
              <a:off x="1497775" y="538764"/>
              <a:ext cx="2327865" cy="73734"/>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 xmlns:a16="http://schemas.microsoft.com/office/drawing/2014/main" id="{1FB84703-3A45-43D4-A0FA-500D275F7D52}"/>
                </a:ext>
              </a:extLst>
            </p:cNvPr>
            <p:cNvPicPr>
              <a:picLocks noChangeAspect="1"/>
            </p:cNvPicPr>
            <p:nvPr/>
          </p:nvPicPr>
          <p:blipFill>
            <a:blip r:embed="rId4"/>
            <a:stretch>
              <a:fillRect/>
            </a:stretch>
          </p:blipFill>
          <p:spPr>
            <a:xfrm>
              <a:off x="230895" y="130347"/>
              <a:ext cx="1335140" cy="963251"/>
            </a:xfrm>
            <a:prstGeom prst="rect">
              <a:avLst/>
            </a:prstGeom>
          </p:spPr>
        </p:pic>
      </p:grpSp>
    </p:spTree>
    <p:extLst>
      <p:ext uri="{BB962C8B-B14F-4D97-AF65-F5344CB8AC3E}">
        <p14:creationId xmlns:p14="http://schemas.microsoft.com/office/powerpoint/2010/main" val="3823263043"/>
      </p:ext>
    </p:extLst>
  </p:cSld>
  <p:clrMapOvr>
    <a:masterClrMapping/>
  </p:clrMapOvr>
  <mc:AlternateContent xmlns:mc="http://schemas.openxmlformats.org/markup-compatibility/2006" xmlns:p14="http://schemas.microsoft.com/office/powerpoint/2010/main">
    <mc:Choice Requires="p14">
      <p:transition spd="slow" p14:dur="1500" advTm="2700">
        <p:random/>
      </p:transition>
    </mc:Choice>
    <mc:Fallback xmlns="">
      <p:transition spd="slow" advTm="27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750" fill="hold"/>
                                        <p:tgtEl>
                                          <p:spTgt spid="8"/>
                                        </p:tgtEl>
                                        <p:attrNameLst>
                                          <p:attrName>ppt_w</p:attrName>
                                        </p:attrNameLst>
                                      </p:cBhvr>
                                      <p:tavLst>
                                        <p:tav tm="0">
                                          <p:val>
                                            <p:fltVal val="0"/>
                                          </p:val>
                                        </p:tav>
                                        <p:tav tm="100000">
                                          <p:val>
                                            <p:strVal val="#ppt_w"/>
                                          </p:val>
                                        </p:tav>
                                      </p:tavLst>
                                    </p:anim>
                                    <p:anim calcmode="lin" valueType="num">
                                      <p:cBhvr>
                                        <p:cTn id="17" dur="750" fill="hold"/>
                                        <p:tgtEl>
                                          <p:spTgt spid="8"/>
                                        </p:tgtEl>
                                        <p:attrNameLst>
                                          <p:attrName>ppt_h</p:attrName>
                                        </p:attrNameLst>
                                      </p:cBhvr>
                                      <p:tavLst>
                                        <p:tav tm="0">
                                          <p:val>
                                            <p:fltVal val="0"/>
                                          </p:val>
                                        </p:tav>
                                        <p:tav tm="100000">
                                          <p:val>
                                            <p:strVal val="#ppt_h"/>
                                          </p:val>
                                        </p:tav>
                                      </p:tavLst>
                                    </p:anim>
                                    <p:animEffect transition="in" filter="fade">
                                      <p:cBhvr>
                                        <p:cTn id="18" dur="750"/>
                                        <p:tgtEl>
                                          <p:spTgt spid="8"/>
                                        </p:tgtEl>
                                      </p:cBhvr>
                                    </p:animEffect>
                                  </p:childTnLst>
                                </p:cTn>
                              </p:par>
                            </p:childTnLst>
                          </p:cTn>
                        </p:par>
                        <p:par>
                          <p:cTn id="19" fill="hold">
                            <p:stCondLst>
                              <p:cond delay="1250"/>
                            </p:stCondLst>
                            <p:childTnLst>
                              <p:par>
                                <p:cTn id="20" presetID="42" presetClass="entr" presetSubtype="0"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iterate type="lt">
                                    <p:tmPct val="10000"/>
                                  </p:iterate>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基本设计思路</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1961105" cy="963251"/>
            <a:chOff x="230895" y="130347"/>
            <a:chExt cx="11961105"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318752" y="136710"/>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Ｔｈｒｅｅ</a:t>
              </a: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 xmlns:a16="http://schemas.microsoft.com/office/drawing/2014/main" id="{005EFDF9-A499-45B7-B7AA-39AD0A779160}"/>
              </a:ext>
            </a:extLst>
          </p:cNvPr>
          <p:cNvPicPr>
            <a:picLocks noChangeAspect="1"/>
          </p:cNvPicPr>
          <p:nvPr/>
        </p:nvPicPr>
        <p:blipFill>
          <a:blip r:embed="rId4"/>
          <a:stretch>
            <a:fillRect/>
          </a:stretch>
        </p:blipFill>
        <p:spPr>
          <a:xfrm>
            <a:off x="9729003" y="5014027"/>
            <a:ext cx="2462997" cy="2152075"/>
          </a:xfrm>
          <a:prstGeom prst="rect">
            <a:avLst/>
          </a:prstGeom>
        </p:spPr>
      </p:pic>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grpSp>
        <p:nvGrpSpPr>
          <p:cNvPr id="65" name="组合 64">
            <a:extLst>
              <a:ext uri="{FF2B5EF4-FFF2-40B4-BE49-F238E27FC236}">
                <a16:creationId xmlns="" xmlns:a16="http://schemas.microsoft.com/office/drawing/2014/main" id="{CD9DD64E-2854-4364-8CA5-63D14E8EAD71}"/>
              </a:ext>
            </a:extLst>
          </p:cNvPr>
          <p:cNvGrpSpPr/>
          <p:nvPr/>
        </p:nvGrpSpPr>
        <p:grpSpPr>
          <a:xfrm>
            <a:off x="4277236" y="1870444"/>
            <a:ext cx="1491072" cy="3117112"/>
            <a:chOff x="4732339" y="1927226"/>
            <a:chExt cx="1104900" cy="2309813"/>
          </a:xfrm>
        </p:grpSpPr>
        <p:sp>
          <p:nvSpPr>
            <p:cNvPr id="12" name="Freeform 5">
              <a:extLst>
                <a:ext uri="{FF2B5EF4-FFF2-40B4-BE49-F238E27FC236}">
                  <a16:creationId xmlns="" xmlns:a16="http://schemas.microsoft.com/office/drawing/2014/main" id="{96DC9FAC-746D-43D2-AEF1-DC2DEFF452A1}"/>
                </a:ext>
              </a:extLst>
            </p:cNvPr>
            <p:cNvSpPr>
              <a:spLocks/>
            </p:cNvSpPr>
            <p:nvPr/>
          </p:nvSpPr>
          <p:spPr bwMode="auto">
            <a:xfrm>
              <a:off x="4732339" y="2570164"/>
              <a:ext cx="1104900" cy="1666875"/>
            </a:xfrm>
            <a:custGeom>
              <a:avLst/>
              <a:gdLst>
                <a:gd name="T0" fmla="*/ 99 w 260"/>
                <a:gd name="T1" fmla="*/ 11 h 391"/>
                <a:gd name="T2" fmla="*/ 101 w 260"/>
                <a:gd name="T3" fmla="*/ 171 h 391"/>
                <a:gd name="T4" fmla="*/ 105 w 260"/>
                <a:gd name="T5" fmla="*/ 166 h 391"/>
                <a:gd name="T6" fmla="*/ 6 w 260"/>
                <a:gd name="T7" fmla="*/ 275 h 391"/>
                <a:gd name="T8" fmla="*/ 44 w 260"/>
                <a:gd name="T9" fmla="*/ 354 h 391"/>
                <a:gd name="T10" fmla="*/ 87 w 260"/>
                <a:gd name="T11" fmla="*/ 384 h 391"/>
                <a:gd name="T12" fmla="*/ 141 w 260"/>
                <a:gd name="T13" fmla="*/ 391 h 391"/>
                <a:gd name="T14" fmla="*/ 223 w 260"/>
                <a:gd name="T15" fmla="*/ 347 h 391"/>
                <a:gd name="T16" fmla="*/ 259 w 260"/>
                <a:gd name="T17" fmla="*/ 262 h 391"/>
                <a:gd name="T18" fmla="*/ 219 w 260"/>
                <a:gd name="T19" fmla="*/ 185 h 391"/>
                <a:gd name="T20" fmla="*/ 168 w 260"/>
                <a:gd name="T21" fmla="*/ 167 h 391"/>
                <a:gd name="T22" fmla="*/ 157 w 260"/>
                <a:gd name="T23" fmla="*/ 161 h 391"/>
                <a:gd name="T24" fmla="*/ 156 w 260"/>
                <a:gd name="T25" fmla="*/ 135 h 391"/>
                <a:gd name="T26" fmla="*/ 156 w 260"/>
                <a:gd name="T27" fmla="*/ 60 h 391"/>
                <a:gd name="T28" fmla="*/ 159 w 260"/>
                <a:gd name="T29" fmla="*/ 15 h 391"/>
                <a:gd name="T30" fmla="*/ 139 w 260"/>
                <a:gd name="T31" fmla="*/ 0 h 391"/>
                <a:gd name="T32" fmla="*/ 99 w 260"/>
                <a:gd name="T33" fmla="*/ 3 h 391"/>
                <a:gd name="T34" fmla="*/ 101 w 260"/>
                <a:gd name="T35" fmla="*/ 11 h 391"/>
                <a:gd name="T36" fmla="*/ 133 w 260"/>
                <a:gd name="T37" fmla="*/ 8 h 391"/>
                <a:gd name="T38" fmla="*/ 148 w 260"/>
                <a:gd name="T39" fmla="*/ 9 h 391"/>
                <a:gd name="T40" fmla="*/ 152 w 260"/>
                <a:gd name="T41" fmla="*/ 23 h 391"/>
                <a:gd name="T42" fmla="*/ 149 w 260"/>
                <a:gd name="T43" fmla="*/ 60 h 391"/>
                <a:gd name="T44" fmla="*/ 148 w 260"/>
                <a:gd name="T45" fmla="*/ 114 h 391"/>
                <a:gd name="T46" fmla="*/ 150 w 260"/>
                <a:gd name="T47" fmla="*/ 163 h 391"/>
                <a:gd name="T48" fmla="*/ 165 w 260"/>
                <a:gd name="T49" fmla="*/ 175 h 391"/>
                <a:gd name="T50" fmla="*/ 212 w 260"/>
                <a:gd name="T51" fmla="*/ 189 h 391"/>
                <a:gd name="T52" fmla="*/ 244 w 260"/>
                <a:gd name="T53" fmla="*/ 225 h 391"/>
                <a:gd name="T54" fmla="*/ 238 w 260"/>
                <a:gd name="T55" fmla="*/ 310 h 391"/>
                <a:gd name="T56" fmla="*/ 178 w 260"/>
                <a:gd name="T57" fmla="*/ 376 h 391"/>
                <a:gd name="T58" fmla="*/ 128 w 260"/>
                <a:gd name="T59" fmla="*/ 382 h 391"/>
                <a:gd name="T60" fmla="*/ 79 w 260"/>
                <a:gd name="T61" fmla="*/ 372 h 391"/>
                <a:gd name="T62" fmla="*/ 18 w 260"/>
                <a:gd name="T63" fmla="*/ 299 h 391"/>
                <a:gd name="T64" fmla="*/ 105 w 260"/>
                <a:gd name="T65" fmla="*/ 173 h 391"/>
                <a:gd name="T66" fmla="*/ 109 w 260"/>
                <a:gd name="T67" fmla="*/ 169 h 391"/>
                <a:gd name="T68" fmla="*/ 106 w 260"/>
                <a:gd name="T69" fmla="*/ 9 h 391"/>
                <a:gd name="T70" fmla="*/ 99 w 260"/>
                <a:gd name="T71" fmla="*/ 1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391">
                  <a:moveTo>
                    <a:pt x="99" y="11"/>
                  </a:moveTo>
                  <a:cubicBezTo>
                    <a:pt x="106" y="64"/>
                    <a:pt x="89" y="118"/>
                    <a:pt x="101" y="171"/>
                  </a:cubicBezTo>
                  <a:cubicBezTo>
                    <a:pt x="103" y="169"/>
                    <a:pt x="104" y="167"/>
                    <a:pt x="105" y="166"/>
                  </a:cubicBezTo>
                  <a:cubicBezTo>
                    <a:pt x="46" y="163"/>
                    <a:pt x="4" y="218"/>
                    <a:pt x="6" y="275"/>
                  </a:cubicBezTo>
                  <a:cubicBezTo>
                    <a:pt x="7" y="306"/>
                    <a:pt x="23" y="332"/>
                    <a:pt x="44" y="354"/>
                  </a:cubicBezTo>
                  <a:cubicBezTo>
                    <a:pt x="56" y="366"/>
                    <a:pt x="70" y="378"/>
                    <a:pt x="87" y="384"/>
                  </a:cubicBezTo>
                  <a:cubicBezTo>
                    <a:pt x="103" y="391"/>
                    <a:pt x="124" y="391"/>
                    <a:pt x="141" y="391"/>
                  </a:cubicBezTo>
                  <a:cubicBezTo>
                    <a:pt x="176" y="391"/>
                    <a:pt x="202" y="373"/>
                    <a:pt x="223" y="347"/>
                  </a:cubicBezTo>
                  <a:cubicBezTo>
                    <a:pt x="243" y="323"/>
                    <a:pt x="257" y="293"/>
                    <a:pt x="259" y="262"/>
                  </a:cubicBezTo>
                  <a:cubicBezTo>
                    <a:pt x="260" y="230"/>
                    <a:pt x="245" y="203"/>
                    <a:pt x="219" y="185"/>
                  </a:cubicBezTo>
                  <a:cubicBezTo>
                    <a:pt x="204" y="174"/>
                    <a:pt x="186" y="171"/>
                    <a:pt x="168" y="167"/>
                  </a:cubicBezTo>
                  <a:cubicBezTo>
                    <a:pt x="163" y="166"/>
                    <a:pt x="159" y="166"/>
                    <a:pt x="157" y="161"/>
                  </a:cubicBezTo>
                  <a:cubicBezTo>
                    <a:pt x="155" y="154"/>
                    <a:pt x="156" y="143"/>
                    <a:pt x="156" y="135"/>
                  </a:cubicBezTo>
                  <a:cubicBezTo>
                    <a:pt x="155" y="110"/>
                    <a:pt x="154" y="85"/>
                    <a:pt x="156" y="60"/>
                  </a:cubicBezTo>
                  <a:cubicBezTo>
                    <a:pt x="158" y="45"/>
                    <a:pt x="161" y="30"/>
                    <a:pt x="159" y="15"/>
                  </a:cubicBezTo>
                  <a:cubicBezTo>
                    <a:pt x="157" y="3"/>
                    <a:pt x="150" y="0"/>
                    <a:pt x="139" y="0"/>
                  </a:cubicBezTo>
                  <a:cubicBezTo>
                    <a:pt x="126" y="0"/>
                    <a:pt x="112" y="1"/>
                    <a:pt x="99" y="3"/>
                  </a:cubicBezTo>
                  <a:cubicBezTo>
                    <a:pt x="94" y="4"/>
                    <a:pt x="96" y="12"/>
                    <a:pt x="101" y="11"/>
                  </a:cubicBezTo>
                  <a:cubicBezTo>
                    <a:pt x="111" y="9"/>
                    <a:pt x="122" y="8"/>
                    <a:pt x="133" y="8"/>
                  </a:cubicBezTo>
                  <a:cubicBezTo>
                    <a:pt x="137" y="8"/>
                    <a:pt x="144" y="7"/>
                    <a:pt x="148" y="9"/>
                  </a:cubicBezTo>
                  <a:cubicBezTo>
                    <a:pt x="152" y="11"/>
                    <a:pt x="151" y="19"/>
                    <a:pt x="152" y="23"/>
                  </a:cubicBezTo>
                  <a:cubicBezTo>
                    <a:pt x="152" y="36"/>
                    <a:pt x="150" y="48"/>
                    <a:pt x="149" y="60"/>
                  </a:cubicBezTo>
                  <a:cubicBezTo>
                    <a:pt x="147" y="78"/>
                    <a:pt x="147" y="96"/>
                    <a:pt x="148" y="114"/>
                  </a:cubicBezTo>
                  <a:cubicBezTo>
                    <a:pt x="148" y="130"/>
                    <a:pt x="146" y="147"/>
                    <a:pt x="150" y="163"/>
                  </a:cubicBezTo>
                  <a:cubicBezTo>
                    <a:pt x="151" y="171"/>
                    <a:pt x="157" y="173"/>
                    <a:pt x="165" y="175"/>
                  </a:cubicBezTo>
                  <a:cubicBezTo>
                    <a:pt x="181" y="178"/>
                    <a:pt x="198" y="180"/>
                    <a:pt x="212" y="189"/>
                  </a:cubicBezTo>
                  <a:cubicBezTo>
                    <a:pt x="225" y="198"/>
                    <a:pt x="237" y="210"/>
                    <a:pt x="244" y="225"/>
                  </a:cubicBezTo>
                  <a:cubicBezTo>
                    <a:pt x="257" y="252"/>
                    <a:pt x="251" y="284"/>
                    <a:pt x="238" y="310"/>
                  </a:cubicBezTo>
                  <a:cubicBezTo>
                    <a:pt x="225" y="336"/>
                    <a:pt x="204" y="363"/>
                    <a:pt x="178" y="376"/>
                  </a:cubicBezTo>
                  <a:cubicBezTo>
                    <a:pt x="162" y="383"/>
                    <a:pt x="145" y="384"/>
                    <a:pt x="128" y="382"/>
                  </a:cubicBezTo>
                  <a:cubicBezTo>
                    <a:pt x="111" y="381"/>
                    <a:pt x="95" y="381"/>
                    <a:pt x="79" y="372"/>
                  </a:cubicBezTo>
                  <a:cubicBezTo>
                    <a:pt x="53" y="357"/>
                    <a:pt x="27" y="329"/>
                    <a:pt x="18" y="299"/>
                  </a:cubicBezTo>
                  <a:cubicBezTo>
                    <a:pt x="0" y="241"/>
                    <a:pt x="41" y="170"/>
                    <a:pt x="105" y="173"/>
                  </a:cubicBezTo>
                  <a:cubicBezTo>
                    <a:pt x="108" y="174"/>
                    <a:pt x="109" y="171"/>
                    <a:pt x="109" y="169"/>
                  </a:cubicBezTo>
                  <a:cubicBezTo>
                    <a:pt x="96" y="116"/>
                    <a:pt x="113" y="62"/>
                    <a:pt x="106" y="9"/>
                  </a:cubicBezTo>
                  <a:cubicBezTo>
                    <a:pt x="105" y="4"/>
                    <a:pt x="98" y="6"/>
                    <a:pt x="9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6">
              <a:extLst>
                <a:ext uri="{FF2B5EF4-FFF2-40B4-BE49-F238E27FC236}">
                  <a16:creationId xmlns="" xmlns:a16="http://schemas.microsoft.com/office/drawing/2014/main" id="{2D5B6292-E3DD-49F1-A7BA-D0E6B757E57F}"/>
                </a:ext>
              </a:extLst>
            </p:cNvPr>
            <p:cNvSpPr>
              <a:spLocks/>
            </p:cNvSpPr>
            <p:nvPr/>
          </p:nvSpPr>
          <p:spPr bwMode="auto">
            <a:xfrm>
              <a:off x="5016502" y="2433639"/>
              <a:ext cx="498475" cy="196850"/>
            </a:xfrm>
            <a:custGeom>
              <a:avLst/>
              <a:gdLst>
                <a:gd name="T0" fmla="*/ 6 w 117"/>
                <a:gd name="T1" fmla="*/ 14 h 46"/>
                <a:gd name="T2" fmla="*/ 75 w 117"/>
                <a:gd name="T3" fmla="*/ 40 h 46"/>
                <a:gd name="T4" fmla="*/ 107 w 117"/>
                <a:gd name="T5" fmla="*/ 29 h 46"/>
                <a:gd name="T6" fmla="*/ 88 w 117"/>
                <a:gd name="T7" fmla="*/ 4 h 46"/>
                <a:gd name="T8" fmla="*/ 65 w 117"/>
                <a:gd name="T9" fmla="*/ 2 h 46"/>
                <a:gd name="T10" fmla="*/ 8 w 117"/>
                <a:gd name="T11" fmla="*/ 4 h 46"/>
                <a:gd name="T12" fmla="*/ 5 w 117"/>
                <a:gd name="T13" fmla="*/ 8 h 46"/>
                <a:gd name="T14" fmla="*/ 6 w 117"/>
                <a:gd name="T15" fmla="*/ 16 h 46"/>
                <a:gd name="T16" fmla="*/ 14 w 117"/>
                <a:gd name="T17" fmla="*/ 14 h 46"/>
                <a:gd name="T18" fmla="*/ 12 w 117"/>
                <a:gd name="T19" fmla="*/ 6 h 46"/>
                <a:gd name="T20" fmla="*/ 10 w 117"/>
                <a:gd name="T21" fmla="*/ 11 h 46"/>
                <a:gd name="T22" fmla="*/ 61 w 117"/>
                <a:gd name="T23" fmla="*/ 10 h 46"/>
                <a:gd name="T24" fmla="*/ 82 w 117"/>
                <a:gd name="T25" fmla="*/ 11 h 46"/>
                <a:gd name="T26" fmla="*/ 102 w 117"/>
                <a:gd name="T27" fmla="*/ 20 h 46"/>
                <a:gd name="T28" fmla="*/ 91 w 117"/>
                <a:gd name="T29" fmla="*/ 30 h 46"/>
                <a:gd name="T30" fmla="*/ 14 w 117"/>
                <a:gd name="T31" fmla="*/ 16 h 46"/>
                <a:gd name="T32" fmla="*/ 6 w 117"/>
                <a:gd name="T33"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46">
                  <a:moveTo>
                    <a:pt x="6" y="14"/>
                  </a:moveTo>
                  <a:cubicBezTo>
                    <a:pt x="0" y="46"/>
                    <a:pt x="58" y="42"/>
                    <a:pt x="75" y="40"/>
                  </a:cubicBezTo>
                  <a:cubicBezTo>
                    <a:pt x="85" y="39"/>
                    <a:pt x="100" y="38"/>
                    <a:pt x="107" y="29"/>
                  </a:cubicBezTo>
                  <a:cubicBezTo>
                    <a:pt x="117" y="14"/>
                    <a:pt x="101" y="6"/>
                    <a:pt x="88" y="4"/>
                  </a:cubicBezTo>
                  <a:cubicBezTo>
                    <a:pt x="80" y="2"/>
                    <a:pt x="73" y="2"/>
                    <a:pt x="65" y="2"/>
                  </a:cubicBezTo>
                  <a:cubicBezTo>
                    <a:pt x="46" y="2"/>
                    <a:pt x="27" y="0"/>
                    <a:pt x="8" y="4"/>
                  </a:cubicBezTo>
                  <a:cubicBezTo>
                    <a:pt x="5" y="4"/>
                    <a:pt x="5" y="6"/>
                    <a:pt x="5" y="8"/>
                  </a:cubicBezTo>
                  <a:cubicBezTo>
                    <a:pt x="5" y="11"/>
                    <a:pt x="6" y="13"/>
                    <a:pt x="6" y="16"/>
                  </a:cubicBezTo>
                  <a:cubicBezTo>
                    <a:pt x="7" y="21"/>
                    <a:pt x="14" y="19"/>
                    <a:pt x="14" y="14"/>
                  </a:cubicBezTo>
                  <a:cubicBezTo>
                    <a:pt x="13" y="11"/>
                    <a:pt x="13" y="9"/>
                    <a:pt x="12" y="6"/>
                  </a:cubicBezTo>
                  <a:cubicBezTo>
                    <a:pt x="11" y="8"/>
                    <a:pt x="10" y="9"/>
                    <a:pt x="10" y="11"/>
                  </a:cubicBezTo>
                  <a:cubicBezTo>
                    <a:pt x="27" y="8"/>
                    <a:pt x="44" y="10"/>
                    <a:pt x="61" y="10"/>
                  </a:cubicBezTo>
                  <a:cubicBezTo>
                    <a:pt x="68" y="10"/>
                    <a:pt x="75" y="10"/>
                    <a:pt x="82" y="11"/>
                  </a:cubicBezTo>
                  <a:cubicBezTo>
                    <a:pt x="87" y="11"/>
                    <a:pt x="102" y="12"/>
                    <a:pt x="102" y="20"/>
                  </a:cubicBezTo>
                  <a:cubicBezTo>
                    <a:pt x="103" y="26"/>
                    <a:pt x="96" y="28"/>
                    <a:pt x="91" y="30"/>
                  </a:cubicBezTo>
                  <a:cubicBezTo>
                    <a:pt x="79" y="33"/>
                    <a:pt x="8" y="42"/>
                    <a:pt x="14" y="16"/>
                  </a:cubicBezTo>
                  <a:cubicBezTo>
                    <a:pt x="15" y="11"/>
                    <a:pt x="7" y="9"/>
                    <a:pt x="6"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a:extLst>
                <a:ext uri="{FF2B5EF4-FFF2-40B4-BE49-F238E27FC236}">
                  <a16:creationId xmlns="" xmlns:a16="http://schemas.microsoft.com/office/drawing/2014/main" id="{ED01EE28-03CC-4430-80E6-048E015BE291}"/>
                </a:ext>
              </a:extLst>
            </p:cNvPr>
            <p:cNvSpPr>
              <a:spLocks/>
            </p:cNvSpPr>
            <p:nvPr/>
          </p:nvSpPr>
          <p:spPr bwMode="auto">
            <a:xfrm>
              <a:off x="4856164" y="3776664"/>
              <a:ext cx="871538" cy="174625"/>
            </a:xfrm>
            <a:custGeom>
              <a:avLst/>
              <a:gdLst>
                <a:gd name="T0" fmla="*/ 3 w 205"/>
                <a:gd name="T1" fmla="*/ 31 h 41"/>
                <a:gd name="T2" fmla="*/ 25 w 205"/>
                <a:gd name="T3" fmla="*/ 20 h 41"/>
                <a:gd name="T4" fmla="*/ 43 w 205"/>
                <a:gd name="T5" fmla="*/ 26 h 41"/>
                <a:gd name="T6" fmla="*/ 68 w 205"/>
                <a:gd name="T7" fmla="*/ 16 h 41"/>
                <a:gd name="T8" fmla="*/ 94 w 205"/>
                <a:gd name="T9" fmla="*/ 28 h 41"/>
                <a:gd name="T10" fmla="*/ 115 w 205"/>
                <a:gd name="T11" fmla="*/ 18 h 41"/>
                <a:gd name="T12" fmla="*/ 131 w 205"/>
                <a:gd name="T13" fmla="*/ 15 h 41"/>
                <a:gd name="T14" fmla="*/ 136 w 205"/>
                <a:gd name="T15" fmla="*/ 22 h 41"/>
                <a:gd name="T16" fmla="*/ 143 w 205"/>
                <a:gd name="T17" fmla="*/ 26 h 41"/>
                <a:gd name="T18" fmla="*/ 166 w 205"/>
                <a:gd name="T19" fmla="*/ 12 h 41"/>
                <a:gd name="T20" fmla="*/ 175 w 205"/>
                <a:gd name="T21" fmla="*/ 21 h 41"/>
                <a:gd name="T22" fmla="*/ 179 w 205"/>
                <a:gd name="T23" fmla="*/ 25 h 41"/>
                <a:gd name="T24" fmla="*/ 202 w 205"/>
                <a:gd name="T25" fmla="*/ 25 h 41"/>
                <a:gd name="T26" fmla="*/ 204 w 205"/>
                <a:gd name="T27" fmla="*/ 23 h 41"/>
                <a:gd name="T28" fmla="*/ 192 w 205"/>
                <a:gd name="T29" fmla="*/ 22 h 41"/>
                <a:gd name="T30" fmla="*/ 183 w 205"/>
                <a:gd name="T31" fmla="*/ 23 h 41"/>
                <a:gd name="T32" fmla="*/ 176 w 205"/>
                <a:gd name="T33" fmla="*/ 9 h 41"/>
                <a:gd name="T34" fmla="*/ 174 w 205"/>
                <a:gd name="T35" fmla="*/ 8 h 41"/>
                <a:gd name="T36" fmla="*/ 155 w 205"/>
                <a:gd name="T37" fmla="*/ 17 h 41"/>
                <a:gd name="T38" fmla="*/ 136 w 205"/>
                <a:gd name="T39" fmla="*/ 18 h 41"/>
                <a:gd name="T40" fmla="*/ 131 w 205"/>
                <a:gd name="T41" fmla="*/ 12 h 41"/>
                <a:gd name="T42" fmla="*/ 88 w 205"/>
                <a:gd name="T43" fmla="*/ 19 h 41"/>
                <a:gd name="T44" fmla="*/ 74 w 205"/>
                <a:gd name="T45" fmla="*/ 12 h 41"/>
                <a:gd name="T46" fmla="*/ 51 w 205"/>
                <a:gd name="T47" fmla="*/ 23 h 41"/>
                <a:gd name="T48" fmla="*/ 34 w 205"/>
                <a:gd name="T49" fmla="*/ 18 h 41"/>
                <a:gd name="T50" fmla="*/ 23 w 205"/>
                <a:gd name="T51" fmla="*/ 17 h 41"/>
                <a:gd name="T52" fmla="*/ 1 w 205"/>
                <a:gd name="T53" fmla="*/ 29 h 41"/>
                <a:gd name="T54" fmla="*/ 3 w 205"/>
                <a:gd name="T55"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5" h="41">
                  <a:moveTo>
                    <a:pt x="3" y="31"/>
                  </a:moveTo>
                  <a:cubicBezTo>
                    <a:pt x="9" y="24"/>
                    <a:pt x="15" y="19"/>
                    <a:pt x="25" y="20"/>
                  </a:cubicBezTo>
                  <a:cubicBezTo>
                    <a:pt x="32" y="20"/>
                    <a:pt x="37" y="24"/>
                    <a:pt x="43" y="26"/>
                  </a:cubicBezTo>
                  <a:cubicBezTo>
                    <a:pt x="53" y="29"/>
                    <a:pt x="60" y="20"/>
                    <a:pt x="68" y="16"/>
                  </a:cubicBezTo>
                  <a:cubicBezTo>
                    <a:pt x="83" y="8"/>
                    <a:pt x="83" y="25"/>
                    <a:pt x="94" y="28"/>
                  </a:cubicBezTo>
                  <a:cubicBezTo>
                    <a:pt x="104" y="31"/>
                    <a:pt x="109" y="23"/>
                    <a:pt x="115" y="18"/>
                  </a:cubicBezTo>
                  <a:cubicBezTo>
                    <a:pt x="120" y="14"/>
                    <a:pt x="126" y="11"/>
                    <a:pt x="131" y="15"/>
                  </a:cubicBezTo>
                  <a:cubicBezTo>
                    <a:pt x="133" y="17"/>
                    <a:pt x="134" y="20"/>
                    <a:pt x="136" y="22"/>
                  </a:cubicBezTo>
                  <a:cubicBezTo>
                    <a:pt x="138" y="24"/>
                    <a:pt x="140" y="26"/>
                    <a:pt x="143" y="26"/>
                  </a:cubicBezTo>
                  <a:cubicBezTo>
                    <a:pt x="153" y="27"/>
                    <a:pt x="158" y="16"/>
                    <a:pt x="166" y="12"/>
                  </a:cubicBezTo>
                  <a:cubicBezTo>
                    <a:pt x="176" y="8"/>
                    <a:pt x="172" y="15"/>
                    <a:pt x="175" y="21"/>
                  </a:cubicBezTo>
                  <a:cubicBezTo>
                    <a:pt x="176" y="23"/>
                    <a:pt x="177" y="24"/>
                    <a:pt x="179" y="25"/>
                  </a:cubicBezTo>
                  <a:cubicBezTo>
                    <a:pt x="186" y="28"/>
                    <a:pt x="195" y="21"/>
                    <a:pt x="202" y="25"/>
                  </a:cubicBezTo>
                  <a:cubicBezTo>
                    <a:pt x="204" y="26"/>
                    <a:pt x="205" y="24"/>
                    <a:pt x="204" y="23"/>
                  </a:cubicBezTo>
                  <a:cubicBezTo>
                    <a:pt x="200" y="21"/>
                    <a:pt x="196" y="21"/>
                    <a:pt x="192" y="22"/>
                  </a:cubicBezTo>
                  <a:cubicBezTo>
                    <a:pt x="189" y="22"/>
                    <a:pt x="186" y="23"/>
                    <a:pt x="183" y="23"/>
                  </a:cubicBezTo>
                  <a:cubicBezTo>
                    <a:pt x="176" y="22"/>
                    <a:pt x="176" y="15"/>
                    <a:pt x="176" y="9"/>
                  </a:cubicBezTo>
                  <a:cubicBezTo>
                    <a:pt x="176" y="9"/>
                    <a:pt x="175" y="8"/>
                    <a:pt x="174" y="8"/>
                  </a:cubicBezTo>
                  <a:cubicBezTo>
                    <a:pt x="166" y="8"/>
                    <a:pt x="161" y="12"/>
                    <a:pt x="155" y="17"/>
                  </a:cubicBezTo>
                  <a:cubicBezTo>
                    <a:pt x="149" y="23"/>
                    <a:pt x="143" y="26"/>
                    <a:pt x="136" y="18"/>
                  </a:cubicBezTo>
                  <a:cubicBezTo>
                    <a:pt x="134" y="16"/>
                    <a:pt x="134" y="14"/>
                    <a:pt x="131" y="12"/>
                  </a:cubicBezTo>
                  <a:cubicBezTo>
                    <a:pt x="114" y="0"/>
                    <a:pt x="104" y="41"/>
                    <a:pt x="88" y="19"/>
                  </a:cubicBezTo>
                  <a:cubicBezTo>
                    <a:pt x="84" y="14"/>
                    <a:pt x="80" y="11"/>
                    <a:pt x="74" y="12"/>
                  </a:cubicBezTo>
                  <a:cubicBezTo>
                    <a:pt x="65" y="13"/>
                    <a:pt x="60" y="21"/>
                    <a:pt x="51" y="23"/>
                  </a:cubicBezTo>
                  <a:cubicBezTo>
                    <a:pt x="43" y="25"/>
                    <a:pt x="41" y="20"/>
                    <a:pt x="34" y="18"/>
                  </a:cubicBezTo>
                  <a:cubicBezTo>
                    <a:pt x="31" y="18"/>
                    <a:pt x="26" y="17"/>
                    <a:pt x="23" y="17"/>
                  </a:cubicBezTo>
                  <a:cubicBezTo>
                    <a:pt x="13" y="17"/>
                    <a:pt x="7" y="22"/>
                    <a:pt x="1" y="29"/>
                  </a:cubicBezTo>
                  <a:cubicBezTo>
                    <a:pt x="0" y="30"/>
                    <a:pt x="2" y="32"/>
                    <a:pt x="3"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a:extLst>
                <a:ext uri="{FF2B5EF4-FFF2-40B4-BE49-F238E27FC236}">
                  <a16:creationId xmlns="" xmlns:a16="http://schemas.microsoft.com/office/drawing/2014/main" id="{BD4ED8DB-D39B-4192-85A7-2E664636EEC1}"/>
                </a:ext>
              </a:extLst>
            </p:cNvPr>
            <p:cNvSpPr>
              <a:spLocks/>
            </p:cNvSpPr>
            <p:nvPr/>
          </p:nvSpPr>
          <p:spPr bwMode="auto">
            <a:xfrm>
              <a:off x="5033964" y="3916364"/>
              <a:ext cx="73025" cy="103188"/>
            </a:xfrm>
            <a:custGeom>
              <a:avLst/>
              <a:gdLst>
                <a:gd name="T0" fmla="*/ 12 w 17"/>
                <a:gd name="T1" fmla="*/ 2 h 24"/>
                <a:gd name="T2" fmla="*/ 1 w 17"/>
                <a:gd name="T3" fmla="*/ 19 h 24"/>
                <a:gd name="T4" fmla="*/ 6 w 17"/>
                <a:gd name="T5" fmla="*/ 20 h 24"/>
                <a:gd name="T6" fmla="*/ 15 w 17"/>
                <a:gd name="T7" fmla="*/ 7 h 24"/>
                <a:gd name="T8" fmla="*/ 12 w 17"/>
                <a:gd name="T9" fmla="*/ 2 h 24"/>
              </a:gdLst>
              <a:ahLst/>
              <a:cxnLst>
                <a:cxn ang="0">
                  <a:pos x="T0" y="T1"/>
                </a:cxn>
                <a:cxn ang="0">
                  <a:pos x="T2" y="T3"/>
                </a:cxn>
                <a:cxn ang="0">
                  <a:pos x="T4" y="T5"/>
                </a:cxn>
                <a:cxn ang="0">
                  <a:pos x="T6" y="T7"/>
                </a:cxn>
                <a:cxn ang="0">
                  <a:pos x="T8" y="T9"/>
                </a:cxn>
              </a:cxnLst>
              <a:rect l="0" t="0" r="r" b="b"/>
              <a:pathLst>
                <a:path w="17" h="24">
                  <a:moveTo>
                    <a:pt x="12" y="2"/>
                  </a:moveTo>
                  <a:cubicBezTo>
                    <a:pt x="7" y="7"/>
                    <a:pt x="2" y="12"/>
                    <a:pt x="1" y="19"/>
                  </a:cubicBezTo>
                  <a:cubicBezTo>
                    <a:pt x="0" y="22"/>
                    <a:pt x="5" y="24"/>
                    <a:pt x="6" y="20"/>
                  </a:cubicBezTo>
                  <a:cubicBezTo>
                    <a:pt x="7" y="15"/>
                    <a:pt x="10" y="10"/>
                    <a:pt x="15" y="7"/>
                  </a:cubicBezTo>
                  <a:cubicBezTo>
                    <a:pt x="17" y="5"/>
                    <a:pt x="15" y="0"/>
                    <a:pt x="12"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9">
              <a:extLst>
                <a:ext uri="{FF2B5EF4-FFF2-40B4-BE49-F238E27FC236}">
                  <a16:creationId xmlns="" xmlns:a16="http://schemas.microsoft.com/office/drawing/2014/main" id="{7132D5A4-BC7C-42E6-AB60-84359FFA86BB}"/>
                </a:ext>
              </a:extLst>
            </p:cNvPr>
            <p:cNvSpPr>
              <a:spLocks/>
            </p:cNvSpPr>
            <p:nvPr/>
          </p:nvSpPr>
          <p:spPr bwMode="auto">
            <a:xfrm>
              <a:off x="5029202" y="3925889"/>
              <a:ext cx="106363" cy="80963"/>
            </a:xfrm>
            <a:custGeom>
              <a:avLst/>
              <a:gdLst>
                <a:gd name="T0" fmla="*/ 2 w 25"/>
                <a:gd name="T1" fmla="*/ 6 h 19"/>
                <a:gd name="T2" fmla="*/ 20 w 25"/>
                <a:gd name="T3" fmla="*/ 18 h 19"/>
                <a:gd name="T4" fmla="*/ 22 w 25"/>
                <a:gd name="T5" fmla="*/ 13 h 19"/>
                <a:gd name="T6" fmla="*/ 6 w 25"/>
                <a:gd name="T7" fmla="*/ 2 h 19"/>
                <a:gd name="T8" fmla="*/ 2 w 25"/>
                <a:gd name="T9" fmla="*/ 6 h 19"/>
              </a:gdLst>
              <a:ahLst/>
              <a:cxnLst>
                <a:cxn ang="0">
                  <a:pos x="T0" y="T1"/>
                </a:cxn>
                <a:cxn ang="0">
                  <a:pos x="T2" y="T3"/>
                </a:cxn>
                <a:cxn ang="0">
                  <a:pos x="T4" y="T5"/>
                </a:cxn>
                <a:cxn ang="0">
                  <a:pos x="T6" y="T7"/>
                </a:cxn>
                <a:cxn ang="0">
                  <a:pos x="T8" y="T9"/>
                </a:cxn>
              </a:cxnLst>
              <a:rect l="0" t="0" r="r" b="b"/>
              <a:pathLst>
                <a:path w="25" h="19">
                  <a:moveTo>
                    <a:pt x="2" y="6"/>
                  </a:moveTo>
                  <a:cubicBezTo>
                    <a:pt x="8" y="11"/>
                    <a:pt x="13" y="15"/>
                    <a:pt x="20" y="18"/>
                  </a:cubicBezTo>
                  <a:cubicBezTo>
                    <a:pt x="23" y="19"/>
                    <a:pt x="25" y="14"/>
                    <a:pt x="22" y="13"/>
                  </a:cubicBezTo>
                  <a:cubicBezTo>
                    <a:pt x="16" y="10"/>
                    <a:pt x="11" y="6"/>
                    <a:pt x="6" y="2"/>
                  </a:cubicBezTo>
                  <a:cubicBezTo>
                    <a:pt x="4" y="0"/>
                    <a:pt x="0" y="3"/>
                    <a:pt x="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0">
              <a:extLst>
                <a:ext uri="{FF2B5EF4-FFF2-40B4-BE49-F238E27FC236}">
                  <a16:creationId xmlns="" xmlns:a16="http://schemas.microsoft.com/office/drawing/2014/main" id="{F635CD44-ECD9-4B79-B1B7-0BE36E30BCEE}"/>
                </a:ext>
              </a:extLst>
            </p:cNvPr>
            <p:cNvSpPr>
              <a:spLocks/>
            </p:cNvSpPr>
            <p:nvPr/>
          </p:nvSpPr>
          <p:spPr bwMode="auto">
            <a:xfrm>
              <a:off x="5216527" y="3913189"/>
              <a:ext cx="63500" cy="101600"/>
            </a:xfrm>
            <a:custGeom>
              <a:avLst/>
              <a:gdLst>
                <a:gd name="T0" fmla="*/ 9 w 15"/>
                <a:gd name="T1" fmla="*/ 3 h 24"/>
                <a:gd name="T2" fmla="*/ 2 w 15"/>
                <a:gd name="T3" fmla="*/ 18 h 24"/>
                <a:gd name="T4" fmla="*/ 6 w 15"/>
                <a:gd name="T5" fmla="*/ 21 h 24"/>
                <a:gd name="T6" fmla="*/ 14 w 15"/>
                <a:gd name="T7" fmla="*/ 5 h 24"/>
                <a:gd name="T8" fmla="*/ 9 w 15"/>
                <a:gd name="T9" fmla="*/ 3 h 24"/>
              </a:gdLst>
              <a:ahLst/>
              <a:cxnLst>
                <a:cxn ang="0">
                  <a:pos x="T0" y="T1"/>
                </a:cxn>
                <a:cxn ang="0">
                  <a:pos x="T2" y="T3"/>
                </a:cxn>
                <a:cxn ang="0">
                  <a:pos x="T4" y="T5"/>
                </a:cxn>
                <a:cxn ang="0">
                  <a:pos x="T6" y="T7"/>
                </a:cxn>
                <a:cxn ang="0">
                  <a:pos x="T8" y="T9"/>
                </a:cxn>
              </a:cxnLst>
              <a:rect l="0" t="0" r="r" b="b"/>
              <a:pathLst>
                <a:path w="15" h="24">
                  <a:moveTo>
                    <a:pt x="9" y="3"/>
                  </a:moveTo>
                  <a:cubicBezTo>
                    <a:pt x="7" y="8"/>
                    <a:pt x="4" y="13"/>
                    <a:pt x="2" y="18"/>
                  </a:cubicBezTo>
                  <a:cubicBezTo>
                    <a:pt x="0" y="21"/>
                    <a:pt x="5" y="24"/>
                    <a:pt x="6" y="21"/>
                  </a:cubicBezTo>
                  <a:cubicBezTo>
                    <a:pt x="9" y="16"/>
                    <a:pt x="11" y="11"/>
                    <a:pt x="14" y="5"/>
                  </a:cubicBezTo>
                  <a:cubicBezTo>
                    <a:pt x="15" y="3"/>
                    <a:pt x="11" y="0"/>
                    <a:pt x="9"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a:extLst>
                <a:ext uri="{FF2B5EF4-FFF2-40B4-BE49-F238E27FC236}">
                  <a16:creationId xmlns="" xmlns:a16="http://schemas.microsoft.com/office/drawing/2014/main" id="{8EB98FC8-6A49-483B-8028-BDBA4F944C58}"/>
                </a:ext>
              </a:extLst>
            </p:cNvPr>
            <p:cNvSpPr>
              <a:spLocks/>
            </p:cNvSpPr>
            <p:nvPr/>
          </p:nvSpPr>
          <p:spPr bwMode="auto">
            <a:xfrm>
              <a:off x="5200652" y="3925889"/>
              <a:ext cx="92075" cy="88900"/>
            </a:xfrm>
            <a:custGeom>
              <a:avLst/>
              <a:gdLst>
                <a:gd name="T0" fmla="*/ 2 w 22"/>
                <a:gd name="T1" fmla="*/ 6 h 21"/>
                <a:gd name="T2" fmla="*/ 17 w 22"/>
                <a:gd name="T3" fmla="*/ 19 h 21"/>
                <a:gd name="T4" fmla="*/ 19 w 22"/>
                <a:gd name="T5" fmla="*/ 14 h 21"/>
                <a:gd name="T6" fmla="*/ 6 w 22"/>
                <a:gd name="T7" fmla="*/ 2 h 21"/>
                <a:gd name="T8" fmla="*/ 2 w 22"/>
                <a:gd name="T9" fmla="*/ 6 h 21"/>
              </a:gdLst>
              <a:ahLst/>
              <a:cxnLst>
                <a:cxn ang="0">
                  <a:pos x="T0" y="T1"/>
                </a:cxn>
                <a:cxn ang="0">
                  <a:pos x="T2" y="T3"/>
                </a:cxn>
                <a:cxn ang="0">
                  <a:pos x="T4" y="T5"/>
                </a:cxn>
                <a:cxn ang="0">
                  <a:pos x="T6" y="T7"/>
                </a:cxn>
                <a:cxn ang="0">
                  <a:pos x="T8" y="T9"/>
                </a:cxn>
              </a:cxnLst>
              <a:rect l="0" t="0" r="r" b="b"/>
              <a:pathLst>
                <a:path w="22" h="21">
                  <a:moveTo>
                    <a:pt x="2" y="6"/>
                  </a:moveTo>
                  <a:cubicBezTo>
                    <a:pt x="7" y="10"/>
                    <a:pt x="12" y="15"/>
                    <a:pt x="17" y="19"/>
                  </a:cubicBezTo>
                  <a:cubicBezTo>
                    <a:pt x="19" y="21"/>
                    <a:pt x="22" y="16"/>
                    <a:pt x="19" y="14"/>
                  </a:cubicBezTo>
                  <a:cubicBezTo>
                    <a:pt x="14" y="11"/>
                    <a:pt x="11" y="6"/>
                    <a:pt x="6" y="2"/>
                  </a:cubicBezTo>
                  <a:cubicBezTo>
                    <a:pt x="3" y="0"/>
                    <a:pt x="0" y="4"/>
                    <a:pt x="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2">
              <a:extLst>
                <a:ext uri="{FF2B5EF4-FFF2-40B4-BE49-F238E27FC236}">
                  <a16:creationId xmlns="" xmlns:a16="http://schemas.microsoft.com/office/drawing/2014/main" id="{AD32744E-512E-4186-B4D2-238080E64C73}"/>
                </a:ext>
              </a:extLst>
            </p:cNvPr>
            <p:cNvSpPr>
              <a:spLocks/>
            </p:cNvSpPr>
            <p:nvPr/>
          </p:nvSpPr>
          <p:spPr bwMode="auto">
            <a:xfrm>
              <a:off x="5145089" y="4006851"/>
              <a:ext cx="96838" cy="114300"/>
            </a:xfrm>
            <a:custGeom>
              <a:avLst/>
              <a:gdLst>
                <a:gd name="T0" fmla="*/ 18 w 23"/>
                <a:gd name="T1" fmla="*/ 3 h 27"/>
                <a:gd name="T2" fmla="*/ 2 w 23"/>
                <a:gd name="T3" fmla="*/ 21 h 27"/>
                <a:gd name="T4" fmla="*/ 6 w 23"/>
                <a:gd name="T5" fmla="*/ 24 h 27"/>
                <a:gd name="T6" fmla="*/ 21 w 23"/>
                <a:gd name="T7" fmla="*/ 6 h 27"/>
                <a:gd name="T8" fmla="*/ 18 w 23"/>
                <a:gd name="T9" fmla="*/ 3 h 27"/>
              </a:gdLst>
              <a:ahLst/>
              <a:cxnLst>
                <a:cxn ang="0">
                  <a:pos x="T0" y="T1"/>
                </a:cxn>
                <a:cxn ang="0">
                  <a:pos x="T2" y="T3"/>
                </a:cxn>
                <a:cxn ang="0">
                  <a:pos x="T4" y="T5"/>
                </a:cxn>
                <a:cxn ang="0">
                  <a:pos x="T6" y="T7"/>
                </a:cxn>
                <a:cxn ang="0">
                  <a:pos x="T8" y="T9"/>
                </a:cxn>
              </a:cxnLst>
              <a:rect l="0" t="0" r="r" b="b"/>
              <a:pathLst>
                <a:path w="23" h="27">
                  <a:moveTo>
                    <a:pt x="18" y="3"/>
                  </a:moveTo>
                  <a:cubicBezTo>
                    <a:pt x="13" y="9"/>
                    <a:pt x="7" y="15"/>
                    <a:pt x="2" y="21"/>
                  </a:cubicBezTo>
                  <a:cubicBezTo>
                    <a:pt x="0" y="23"/>
                    <a:pt x="4" y="27"/>
                    <a:pt x="6" y="24"/>
                  </a:cubicBezTo>
                  <a:cubicBezTo>
                    <a:pt x="11" y="18"/>
                    <a:pt x="16" y="13"/>
                    <a:pt x="21" y="6"/>
                  </a:cubicBezTo>
                  <a:cubicBezTo>
                    <a:pt x="23" y="4"/>
                    <a:pt x="20" y="0"/>
                    <a:pt x="18"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a:extLst>
                <a:ext uri="{FF2B5EF4-FFF2-40B4-BE49-F238E27FC236}">
                  <a16:creationId xmlns="" xmlns:a16="http://schemas.microsoft.com/office/drawing/2014/main" id="{D7C653E3-4A6F-4EB1-8556-5A52241B376B}"/>
                </a:ext>
              </a:extLst>
            </p:cNvPr>
            <p:cNvSpPr>
              <a:spLocks/>
            </p:cNvSpPr>
            <p:nvPr/>
          </p:nvSpPr>
          <p:spPr bwMode="auto">
            <a:xfrm>
              <a:off x="5145089" y="4027489"/>
              <a:ext cx="93663" cy="60325"/>
            </a:xfrm>
            <a:custGeom>
              <a:avLst/>
              <a:gdLst>
                <a:gd name="T0" fmla="*/ 3 w 22"/>
                <a:gd name="T1" fmla="*/ 6 h 14"/>
                <a:gd name="T2" fmla="*/ 16 w 22"/>
                <a:gd name="T3" fmla="*/ 12 h 14"/>
                <a:gd name="T4" fmla="*/ 20 w 22"/>
                <a:gd name="T5" fmla="*/ 8 h 14"/>
                <a:gd name="T6" fmla="*/ 5 w 22"/>
                <a:gd name="T7" fmla="*/ 1 h 14"/>
                <a:gd name="T8" fmla="*/ 3 w 22"/>
                <a:gd name="T9" fmla="*/ 6 h 14"/>
              </a:gdLst>
              <a:ahLst/>
              <a:cxnLst>
                <a:cxn ang="0">
                  <a:pos x="T0" y="T1"/>
                </a:cxn>
                <a:cxn ang="0">
                  <a:pos x="T2" y="T3"/>
                </a:cxn>
                <a:cxn ang="0">
                  <a:pos x="T4" y="T5"/>
                </a:cxn>
                <a:cxn ang="0">
                  <a:pos x="T6" y="T7"/>
                </a:cxn>
                <a:cxn ang="0">
                  <a:pos x="T8" y="T9"/>
                </a:cxn>
              </a:cxnLst>
              <a:rect l="0" t="0" r="r" b="b"/>
              <a:pathLst>
                <a:path w="22" h="14">
                  <a:moveTo>
                    <a:pt x="3" y="6"/>
                  </a:moveTo>
                  <a:cubicBezTo>
                    <a:pt x="8" y="7"/>
                    <a:pt x="13" y="8"/>
                    <a:pt x="16" y="12"/>
                  </a:cubicBezTo>
                  <a:cubicBezTo>
                    <a:pt x="19" y="14"/>
                    <a:pt x="22" y="10"/>
                    <a:pt x="20" y="8"/>
                  </a:cubicBezTo>
                  <a:cubicBezTo>
                    <a:pt x="16" y="4"/>
                    <a:pt x="10" y="2"/>
                    <a:pt x="5" y="1"/>
                  </a:cubicBezTo>
                  <a:cubicBezTo>
                    <a:pt x="2" y="0"/>
                    <a:pt x="0" y="5"/>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4">
              <a:extLst>
                <a:ext uri="{FF2B5EF4-FFF2-40B4-BE49-F238E27FC236}">
                  <a16:creationId xmlns="" xmlns:a16="http://schemas.microsoft.com/office/drawing/2014/main" id="{0B756680-C4BC-4FAE-8A70-0F4CDF6F3800}"/>
                </a:ext>
              </a:extLst>
            </p:cNvPr>
            <p:cNvSpPr>
              <a:spLocks/>
            </p:cNvSpPr>
            <p:nvPr/>
          </p:nvSpPr>
          <p:spPr bwMode="auto">
            <a:xfrm>
              <a:off x="5335589" y="3895726"/>
              <a:ext cx="68263" cy="73025"/>
            </a:xfrm>
            <a:custGeom>
              <a:avLst/>
              <a:gdLst>
                <a:gd name="T0" fmla="*/ 10 w 16"/>
                <a:gd name="T1" fmla="*/ 2 h 17"/>
                <a:gd name="T2" fmla="*/ 2 w 16"/>
                <a:gd name="T3" fmla="*/ 11 h 17"/>
                <a:gd name="T4" fmla="*/ 6 w 16"/>
                <a:gd name="T5" fmla="*/ 15 h 17"/>
                <a:gd name="T6" fmla="*/ 14 w 16"/>
                <a:gd name="T7" fmla="*/ 6 h 17"/>
                <a:gd name="T8" fmla="*/ 10 w 16"/>
                <a:gd name="T9" fmla="*/ 2 h 17"/>
              </a:gdLst>
              <a:ahLst/>
              <a:cxnLst>
                <a:cxn ang="0">
                  <a:pos x="T0" y="T1"/>
                </a:cxn>
                <a:cxn ang="0">
                  <a:pos x="T2" y="T3"/>
                </a:cxn>
                <a:cxn ang="0">
                  <a:pos x="T4" y="T5"/>
                </a:cxn>
                <a:cxn ang="0">
                  <a:pos x="T6" y="T7"/>
                </a:cxn>
                <a:cxn ang="0">
                  <a:pos x="T8" y="T9"/>
                </a:cxn>
              </a:cxnLst>
              <a:rect l="0" t="0" r="r" b="b"/>
              <a:pathLst>
                <a:path w="16" h="17">
                  <a:moveTo>
                    <a:pt x="10" y="2"/>
                  </a:moveTo>
                  <a:cubicBezTo>
                    <a:pt x="7" y="5"/>
                    <a:pt x="5" y="8"/>
                    <a:pt x="2" y="11"/>
                  </a:cubicBezTo>
                  <a:cubicBezTo>
                    <a:pt x="0" y="14"/>
                    <a:pt x="4" y="17"/>
                    <a:pt x="6" y="15"/>
                  </a:cubicBezTo>
                  <a:cubicBezTo>
                    <a:pt x="9" y="12"/>
                    <a:pt x="11" y="9"/>
                    <a:pt x="14" y="6"/>
                  </a:cubicBezTo>
                  <a:cubicBezTo>
                    <a:pt x="16" y="4"/>
                    <a:pt x="12" y="0"/>
                    <a:pt x="10"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a:extLst>
                <a:ext uri="{FF2B5EF4-FFF2-40B4-BE49-F238E27FC236}">
                  <a16:creationId xmlns="" xmlns:a16="http://schemas.microsoft.com/office/drawing/2014/main" id="{4793502F-36AF-4F1D-B693-7393D2463884}"/>
                </a:ext>
              </a:extLst>
            </p:cNvPr>
            <p:cNvSpPr>
              <a:spLocks/>
            </p:cNvSpPr>
            <p:nvPr/>
          </p:nvSpPr>
          <p:spPr bwMode="auto">
            <a:xfrm>
              <a:off x="5314952" y="3890964"/>
              <a:ext cx="114300" cy="77788"/>
            </a:xfrm>
            <a:custGeom>
              <a:avLst/>
              <a:gdLst>
                <a:gd name="T0" fmla="*/ 3 w 27"/>
                <a:gd name="T1" fmla="*/ 6 h 18"/>
                <a:gd name="T2" fmla="*/ 23 w 27"/>
                <a:gd name="T3" fmla="*/ 17 h 18"/>
                <a:gd name="T4" fmla="*/ 24 w 27"/>
                <a:gd name="T5" fmla="*/ 12 h 18"/>
                <a:gd name="T6" fmla="*/ 5 w 27"/>
                <a:gd name="T7" fmla="*/ 2 h 18"/>
                <a:gd name="T8" fmla="*/ 3 w 27"/>
                <a:gd name="T9" fmla="*/ 6 h 18"/>
              </a:gdLst>
              <a:ahLst/>
              <a:cxnLst>
                <a:cxn ang="0">
                  <a:pos x="T0" y="T1"/>
                </a:cxn>
                <a:cxn ang="0">
                  <a:pos x="T2" y="T3"/>
                </a:cxn>
                <a:cxn ang="0">
                  <a:pos x="T4" y="T5"/>
                </a:cxn>
                <a:cxn ang="0">
                  <a:pos x="T6" y="T7"/>
                </a:cxn>
                <a:cxn ang="0">
                  <a:pos x="T8" y="T9"/>
                </a:cxn>
              </a:cxnLst>
              <a:rect l="0" t="0" r="r" b="b"/>
              <a:pathLst>
                <a:path w="27" h="18">
                  <a:moveTo>
                    <a:pt x="3" y="6"/>
                  </a:moveTo>
                  <a:cubicBezTo>
                    <a:pt x="9" y="10"/>
                    <a:pt x="16" y="14"/>
                    <a:pt x="23" y="17"/>
                  </a:cubicBezTo>
                  <a:cubicBezTo>
                    <a:pt x="26" y="18"/>
                    <a:pt x="27" y="13"/>
                    <a:pt x="24" y="12"/>
                  </a:cubicBezTo>
                  <a:cubicBezTo>
                    <a:pt x="17" y="9"/>
                    <a:pt x="11" y="5"/>
                    <a:pt x="5" y="2"/>
                  </a:cubicBezTo>
                  <a:cubicBezTo>
                    <a:pt x="3" y="0"/>
                    <a:pt x="0" y="4"/>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a:extLst>
                <a:ext uri="{FF2B5EF4-FFF2-40B4-BE49-F238E27FC236}">
                  <a16:creationId xmlns="" xmlns:a16="http://schemas.microsoft.com/office/drawing/2014/main" id="{820A2F88-EEEA-44C6-9D71-368AE4E8BB6F}"/>
                </a:ext>
              </a:extLst>
            </p:cNvPr>
            <p:cNvSpPr>
              <a:spLocks/>
            </p:cNvSpPr>
            <p:nvPr/>
          </p:nvSpPr>
          <p:spPr bwMode="auto">
            <a:xfrm>
              <a:off x="5480052" y="3913189"/>
              <a:ext cx="98425" cy="106363"/>
            </a:xfrm>
            <a:custGeom>
              <a:avLst/>
              <a:gdLst>
                <a:gd name="T0" fmla="*/ 17 w 23"/>
                <a:gd name="T1" fmla="*/ 2 h 25"/>
                <a:gd name="T2" fmla="*/ 3 w 23"/>
                <a:gd name="T3" fmla="*/ 19 h 25"/>
                <a:gd name="T4" fmla="*/ 6 w 23"/>
                <a:gd name="T5" fmla="*/ 23 h 25"/>
                <a:gd name="T6" fmla="*/ 20 w 23"/>
                <a:gd name="T7" fmla="*/ 6 h 25"/>
                <a:gd name="T8" fmla="*/ 17 w 23"/>
                <a:gd name="T9" fmla="*/ 2 h 25"/>
              </a:gdLst>
              <a:ahLst/>
              <a:cxnLst>
                <a:cxn ang="0">
                  <a:pos x="T0" y="T1"/>
                </a:cxn>
                <a:cxn ang="0">
                  <a:pos x="T2" y="T3"/>
                </a:cxn>
                <a:cxn ang="0">
                  <a:pos x="T4" y="T5"/>
                </a:cxn>
                <a:cxn ang="0">
                  <a:pos x="T6" y="T7"/>
                </a:cxn>
                <a:cxn ang="0">
                  <a:pos x="T8" y="T9"/>
                </a:cxn>
              </a:cxnLst>
              <a:rect l="0" t="0" r="r" b="b"/>
              <a:pathLst>
                <a:path w="23" h="25">
                  <a:moveTo>
                    <a:pt x="17" y="2"/>
                  </a:moveTo>
                  <a:cubicBezTo>
                    <a:pt x="12" y="8"/>
                    <a:pt x="8" y="14"/>
                    <a:pt x="3" y="19"/>
                  </a:cubicBezTo>
                  <a:cubicBezTo>
                    <a:pt x="0" y="21"/>
                    <a:pt x="4" y="25"/>
                    <a:pt x="6" y="23"/>
                  </a:cubicBezTo>
                  <a:cubicBezTo>
                    <a:pt x="11" y="17"/>
                    <a:pt x="15" y="11"/>
                    <a:pt x="20" y="6"/>
                  </a:cubicBezTo>
                  <a:cubicBezTo>
                    <a:pt x="23" y="4"/>
                    <a:pt x="19" y="0"/>
                    <a:pt x="17"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
              <a:extLst>
                <a:ext uri="{FF2B5EF4-FFF2-40B4-BE49-F238E27FC236}">
                  <a16:creationId xmlns="" xmlns:a16="http://schemas.microsoft.com/office/drawing/2014/main" id="{494FCBCA-63B5-4AD2-8513-FE24FF229CC6}"/>
                </a:ext>
              </a:extLst>
            </p:cNvPr>
            <p:cNvSpPr>
              <a:spLocks/>
            </p:cNvSpPr>
            <p:nvPr/>
          </p:nvSpPr>
          <p:spPr bwMode="auto">
            <a:xfrm>
              <a:off x="5472114" y="3930651"/>
              <a:ext cx="80963" cy="76200"/>
            </a:xfrm>
            <a:custGeom>
              <a:avLst/>
              <a:gdLst>
                <a:gd name="T0" fmla="*/ 3 w 19"/>
                <a:gd name="T1" fmla="*/ 6 h 18"/>
                <a:gd name="T2" fmla="*/ 13 w 19"/>
                <a:gd name="T3" fmla="*/ 16 h 18"/>
                <a:gd name="T4" fmla="*/ 18 w 19"/>
                <a:gd name="T5" fmla="*/ 13 h 18"/>
                <a:gd name="T6" fmla="*/ 5 w 19"/>
                <a:gd name="T7" fmla="*/ 2 h 18"/>
                <a:gd name="T8" fmla="*/ 3 w 19"/>
                <a:gd name="T9" fmla="*/ 6 h 18"/>
              </a:gdLst>
              <a:ahLst/>
              <a:cxnLst>
                <a:cxn ang="0">
                  <a:pos x="T0" y="T1"/>
                </a:cxn>
                <a:cxn ang="0">
                  <a:pos x="T2" y="T3"/>
                </a:cxn>
                <a:cxn ang="0">
                  <a:pos x="T4" y="T5"/>
                </a:cxn>
                <a:cxn ang="0">
                  <a:pos x="T6" y="T7"/>
                </a:cxn>
                <a:cxn ang="0">
                  <a:pos x="T8" y="T9"/>
                </a:cxn>
              </a:cxnLst>
              <a:rect l="0" t="0" r="r" b="b"/>
              <a:pathLst>
                <a:path w="19" h="18">
                  <a:moveTo>
                    <a:pt x="3" y="6"/>
                  </a:moveTo>
                  <a:cubicBezTo>
                    <a:pt x="6" y="9"/>
                    <a:pt x="10" y="12"/>
                    <a:pt x="13" y="16"/>
                  </a:cubicBezTo>
                  <a:cubicBezTo>
                    <a:pt x="15" y="18"/>
                    <a:pt x="19" y="16"/>
                    <a:pt x="18" y="13"/>
                  </a:cubicBezTo>
                  <a:cubicBezTo>
                    <a:pt x="14" y="8"/>
                    <a:pt x="10" y="5"/>
                    <a:pt x="5" y="2"/>
                  </a:cubicBezTo>
                  <a:cubicBezTo>
                    <a:pt x="2" y="0"/>
                    <a:pt x="0" y="4"/>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a:extLst>
                <a:ext uri="{FF2B5EF4-FFF2-40B4-BE49-F238E27FC236}">
                  <a16:creationId xmlns="" xmlns:a16="http://schemas.microsoft.com/office/drawing/2014/main" id="{D9902D4B-6BB4-471A-AF55-FCE119F7AD76}"/>
                </a:ext>
              </a:extLst>
            </p:cNvPr>
            <p:cNvSpPr>
              <a:spLocks/>
            </p:cNvSpPr>
            <p:nvPr/>
          </p:nvSpPr>
          <p:spPr bwMode="auto">
            <a:xfrm>
              <a:off x="5340352" y="3994151"/>
              <a:ext cx="80963" cy="101600"/>
            </a:xfrm>
            <a:custGeom>
              <a:avLst/>
              <a:gdLst>
                <a:gd name="T0" fmla="*/ 12 w 19"/>
                <a:gd name="T1" fmla="*/ 2 h 24"/>
                <a:gd name="T2" fmla="*/ 2 w 19"/>
                <a:gd name="T3" fmla="*/ 20 h 24"/>
                <a:gd name="T4" fmla="*/ 7 w 19"/>
                <a:gd name="T5" fmla="*/ 21 h 24"/>
                <a:gd name="T6" fmla="*/ 17 w 19"/>
                <a:gd name="T7" fmla="*/ 5 h 24"/>
                <a:gd name="T8" fmla="*/ 12 w 19"/>
                <a:gd name="T9" fmla="*/ 2 h 24"/>
              </a:gdLst>
              <a:ahLst/>
              <a:cxnLst>
                <a:cxn ang="0">
                  <a:pos x="T0" y="T1"/>
                </a:cxn>
                <a:cxn ang="0">
                  <a:pos x="T2" y="T3"/>
                </a:cxn>
                <a:cxn ang="0">
                  <a:pos x="T4" y="T5"/>
                </a:cxn>
                <a:cxn ang="0">
                  <a:pos x="T6" y="T7"/>
                </a:cxn>
                <a:cxn ang="0">
                  <a:pos x="T8" y="T9"/>
                </a:cxn>
              </a:cxnLst>
              <a:rect l="0" t="0" r="r" b="b"/>
              <a:pathLst>
                <a:path w="19" h="24">
                  <a:moveTo>
                    <a:pt x="12" y="2"/>
                  </a:moveTo>
                  <a:cubicBezTo>
                    <a:pt x="8" y="8"/>
                    <a:pt x="4" y="13"/>
                    <a:pt x="2" y="20"/>
                  </a:cubicBezTo>
                  <a:cubicBezTo>
                    <a:pt x="0" y="23"/>
                    <a:pt x="5" y="24"/>
                    <a:pt x="7" y="21"/>
                  </a:cubicBezTo>
                  <a:cubicBezTo>
                    <a:pt x="9" y="15"/>
                    <a:pt x="13" y="10"/>
                    <a:pt x="17" y="5"/>
                  </a:cubicBezTo>
                  <a:cubicBezTo>
                    <a:pt x="19" y="2"/>
                    <a:pt x="14" y="0"/>
                    <a:pt x="12"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a:extLst>
                <a:ext uri="{FF2B5EF4-FFF2-40B4-BE49-F238E27FC236}">
                  <a16:creationId xmlns="" xmlns:a16="http://schemas.microsoft.com/office/drawing/2014/main" id="{37E991DB-9E78-4508-9181-B0998B6A6580}"/>
                </a:ext>
              </a:extLst>
            </p:cNvPr>
            <p:cNvSpPr>
              <a:spLocks/>
            </p:cNvSpPr>
            <p:nvPr/>
          </p:nvSpPr>
          <p:spPr bwMode="auto">
            <a:xfrm>
              <a:off x="5322889" y="4011614"/>
              <a:ext cx="115888" cy="68263"/>
            </a:xfrm>
            <a:custGeom>
              <a:avLst/>
              <a:gdLst>
                <a:gd name="T0" fmla="*/ 3 w 27"/>
                <a:gd name="T1" fmla="*/ 6 h 16"/>
                <a:gd name="T2" fmla="*/ 22 w 27"/>
                <a:gd name="T3" fmla="*/ 15 h 16"/>
                <a:gd name="T4" fmla="*/ 24 w 27"/>
                <a:gd name="T5" fmla="*/ 10 h 16"/>
                <a:gd name="T6" fmla="*/ 4 w 27"/>
                <a:gd name="T7" fmla="*/ 1 h 16"/>
                <a:gd name="T8" fmla="*/ 3 w 27"/>
                <a:gd name="T9" fmla="*/ 6 h 16"/>
              </a:gdLst>
              <a:ahLst/>
              <a:cxnLst>
                <a:cxn ang="0">
                  <a:pos x="T0" y="T1"/>
                </a:cxn>
                <a:cxn ang="0">
                  <a:pos x="T2" y="T3"/>
                </a:cxn>
                <a:cxn ang="0">
                  <a:pos x="T4" y="T5"/>
                </a:cxn>
                <a:cxn ang="0">
                  <a:pos x="T6" y="T7"/>
                </a:cxn>
                <a:cxn ang="0">
                  <a:pos x="T8" y="T9"/>
                </a:cxn>
              </a:cxnLst>
              <a:rect l="0" t="0" r="r" b="b"/>
              <a:pathLst>
                <a:path w="27" h="16">
                  <a:moveTo>
                    <a:pt x="3" y="6"/>
                  </a:moveTo>
                  <a:cubicBezTo>
                    <a:pt x="9" y="9"/>
                    <a:pt x="16" y="11"/>
                    <a:pt x="22" y="15"/>
                  </a:cubicBezTo>
                  <a:cubicBezTo>
                    <a:pt x="24" y="16"/>
                    <a:pt x="27" y="12"/>
                    <a:pt x="24" y="10"/>
                  </a:cubicBezTo>
                  <a:cubicBezTo>
                    <a:pt x="18" y="7"/>
                    <a:pt x="11" y="4"/>
                    <a:pt x="4" y="1"/>
                  </a:cubicBezTo>
                  <a:cubicBezTo>
                    <a:pt x="1" y="0"/>
                    <a:pt x="0" y="5"/>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3">
              <a:extLst>
                <a:ext uri="{FF2B5EF4-FFF2-40B4-BE49-F238E27FC236}">
                  <a16:creationId xmlns="" xmlns:a16="http://schemas.microsoft.com/office/drawing/2014/main" id="{806C4763-C65C-4D44-B521-1E72DD33CA56}"/>
                </a:ext>
              </a:extLst>
            </p:cNvPr>
            <p:cNvSpPr>
              <a:spLocks/>
            </p:cNvSpPr>
            <p:nvPr/>
          </p:nvSpPr>
          <p:spPr bwMode="auto">
            <a:xfrm>
              <a:off x="4859339" y="3870326"/>
              <a:ext cx="868363" cy="280988"/>
            </a:xfrm>
            <a:custGeom>
              <a:avLst/>
              <a:gdLst>
                <a:gd name="T0" fmla="*/ 1 w 204"/>
                <a:gd name="T1" fmla="*/ 11 h 66"/>
                <a:gd name="T2" fmla="*/ 52 w 204"/>
                <a:gd name="T3" fmla="*/ 58 h 66"/>
                <a:gd name="T4" fmla="*/ 119 w 204"/>
                <a:gd name="T5" fmla="*/ 64 h 66"/>
                <a:gd name="T6" fmla="*/ 203 w 204"/>
                <a:gd name="T7" fmla="*/ 3 h 66"/>
                <a:gd name="T8" fmla="*/ 201 w 204"/>
                <a:gd name="T9" fmla="*/ 2 h 66"/>
                <a:gd name="T10" fmla="*/ 110 w 204"/>
                <a:gd name="T11" fmla="*/ 62 h 66"/>
                <a:gd name="T12" fmla="*/ 46 w 204"/>
                <a:gd name="T13" fmla="*/ 52 h 66"/>
                <a:gd name="T14" fmla="*/ 2 w 204"/>
                <a:gd name="T15" fmla="*/ 9 h 66"/>
                <a:gd name="T16" fmla="*/ 1 w 204"/>
                <a:gd name="T17"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66">
                  <a:moveTo>
                    <a:pt x="1" y="11"/>
                  </a:moveTo>
                  <a:cubicBezTo>
                    <a:pt x="21" y="24"/>
                    <a:pt x="29" y="48"/>
                    <a:pt x="52" y="58"/>
                  </a:cubicBezTo>
                  <a:cubicBezTo>
                    <a:pt x="72" y="66"/>
                    <a:pt x="97" y="66"/>
                    <a:pt x="119" y="64"/>
                  </a:cubicBezTo>
                  <a:cubicBezTo>
                    <a:pt x="158" y="61"/>
                    <a:pt x="189" y="40"/>
                    <a:pt x="203" y="3"/>
                  </a:cubicBezTo>
                  <a:cubicBezTo>
                    <a:pt x="204" y="1"/>
                    <a:pt x="201" y="0"/>
                    <a:pt x="201" y="2"/>
                  </a:cubicBezTo>
                  <a:cubicBezTo>
                    <a:pt x="185" y="41"/>
                    <a:pt x="152" y="61"/>
                    <a:pt x="110" y="62"/>
                  </a:cubicBezTo>
                  <a:cubicBezTo>
                    <a:pt x="89" y="63"/>
                    <a:pt x="65" y="63"/>
                    <a:pt x="46" y="52"/>
                  </a:cubicBezTo>
                  <a:cubicBezTo>
                    <a:pt x="28" y="42"/>
                    <a:pt x="20" y="21"/>
                    <a:pt x="2" y="9"/>
                  </a:cubicBezTo>
                  <a:cubicBezTo>
                    <a:pt x="1" y="8"/>
                    <a:pt x="0" y="10"/>
                    <a:pt x="1"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4">
              <a:extLst>
                <a:ext uri="{FF2B5EF4-FFF2-40B4-BE49-F238E27FC236}">
                  <a16:creationId xmlns="" xmlns:a16="http://schemas.microsoft.com/office/drawing/2014/main" id="{AC29D18C-6D21-4F8D-B547-31E81EE8CB16}"/>
                </a:ext>
              </a:extLst>
            </p:cNvPr>
            <p:cNvSpPr>
              <a:spLocks/>
            </p:cNvSpPr>
            <p:nvPr/>
          </p:nvSpPr>
          <p:spPr bwMode="auto">
            <a:xfrm>
              <a:off x="5170489" y="2279651"/>
              <a:ext cx="114300" cy="90488"/>
            </a:xfrm>
            <a:custGeom>
              <a:avLst/>
              <a:gdLst>
                <a:gd name="T0" fmla="*/ 2 w 27"/>
                <a:gd name="T1" fmla="*/ 7 h 21"/>
                <a:gd name="T2" fmla="*/ 12 w 27"/>
                <a:gd name="T3" fmla="*/ 21 h 21"/>
                <a:gd name="T4" fmla="*/ 27 w 27"/>
                <a:gd name="T5" fmla="*/ 11 h 21"/>
                <a:gd name="T6" fmla="*/ 16 w 27"/>
                <a:gd name="T7" fmla="*/ 1 h 21"/>
                <a:gd name="T8" fmla="*/ 6 w 27"/>
                <a:gd name="T9" fmla="*/ 1 h 21"/>
                <a:gd name="T10" fmla="*/ 2 w 27"/>
                <a:gd name="T11" fmla="*/ 7 h 21"/>
                <a:gd name="T12" fmla="*/ 7 w 27"/>
                <a:gd name="T13" fmla="*/ 8 h 21"/>
                <a:gd name="T14" fmla="*/ 8 w 27"/>
                <a:gd name="T15" fmla="*/ 5 h 21"/>
                <a:gd name="T16" fmla="*/ 7 w 27"/>
                <a:gd name="T17" fmla="*/ 7 h 21"/>
                <a:gd name="T18" fmla="*/ 17 w 27"/>
                <a:gd name="T19" fmla="*/ 6 h 21"/>
                <a:gd name="T20" fmla="*/ 22 w 27"/>
                <a:gd name="T21" fmla="*/ 11 h 21"/>
                <a:gd name="T22" fmla="*/ 13 w 27"/>
                <a:gd name="T23" fmla="*/ 16 h 21"/>
                <a:gd name="T24" fmla="*/ 7 w 27"/>
                <a:gd name="T25" fmla="*/ 8 h 21"/>
                <a:gd name="T26" fmla="*/ 2 w 27"/>
                <a:gd name="T27"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1">
                  <a:moveTo>
                    <a:pt x="2" y="7"/>
                  </a:moveTo>
                  <a:cubicBezTo>
                    <a:pt x="0" y="14"/>
                    <a:pt x="5" y="20"/>
                    <a:pt x="12" y="21"/>
                  </a:cubicBezTo>
                  <a:cubicBezTo>
                    <a:pt x="18" y="21"/>
                    <a:pt x="27" y="18"/>
                    <a:pt x="27" y="11"/>
                  </a:cubicBezTo>
                  <a:cubicBezTo>
                    <a:pt x="27" y="5"/>
                    <a:pt x="21" y="1"/>
                    <a:pt x="16" y="1"/>
                  </a:cubicBezTo>
                  <a:cubicBezTo>
                    <a:pt x="12" y="0"/>
                    <a:pt x="9" y="0"/>
                    <a:pt x="6" y="1"/>
                  </a:cubicBezTo>
                  <a:cubicBezTo>
                    <a:pt x="3" y="3"/>
                    <a:pt x="3" y="4"/>
                    <a:pt x="2" y="7"/>
                  </a:cubicBezTo>
                  <a:cubicBezTo>
                    <a:pt x="1" y="10"/>
                    <a:pt x="6" y="12"/>
                    <a:pt x="7" y="8"/>
                  </a:cubicBezTo>
                  <a:cubicBezTo>
                    <a:pt x="7" y="7"/>
                    <a:pt x="8" y="6"/>
                    <a:pt x="8" y="5"/>
                  </a:cubicBezTo>
                  <a:cubicBezTo>
                    <a:pt x="7" y="6"/>
                    <a:pt x="7" y="6"/>
                    <a:pt x="7" y="7"/>
                  </a:cubicBezTo>
                  <a:cubicBezTo>
                    <a:pt x="10" y="5"/>
                    <a:pt x="14" y="5"/>
                    <a:pt x="17" y="6"/>
                  </a:cubicBezTo>
                  <a:cubicBezTo>
                    <a:pt x="19" y="7"/>
                    <a:pt x="23" y="9"/>
                    <a:pt x="22" y="11"/>
                  </a:cubicBezTo>
                  <a:cubicBezTo>
                    <a:pt x="21" y="15"/>
                    <a:pt x="15" y="16"/>
                    <a:pt x="13" y="16"/>
                  </a:cubicBezTo>
                  <a:cubicBezTo>
                    <a:pt x="9" y="15"/>
                    <a:pt x="6" y="13"/>
                    <a:pt x="7" y="8"/>
                  </a:cubicBezTo>
                  <a:cubicBezTo>
                    <a:pt x="8" y="5"/>
                    <a:pt x="3" y="4"/>
                    <a:pt x="2"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5">
              <a:extLst>
                <a:ext uri="{FF2B5EF4-FFF2-40B4-BE49-F238E27FC236}">
                  <a16:creationId xmlns="" xmlns:a16="http://schemas.microsoft.com/office/drawing/2014/main" id="{487B29D7-F40F-4AD6-BD71-A8B416F805CF}"/>
                </a:ext>
              </a:extLst>
            </p:cNvPr>
            <p:cNvSpPr>
              <a:spLocks/>
            </p:cNvSpPr>
            <p:nvPr/>
          </p:nvSpPr>
          <p:spPr bwMode="auto">
            <a:xfrm>
              <a:off x="5251452" y="2079626"/>
              <a:ext cx="233363" cy="171450"/>
            </a:xfrm>
            <a:custGeom>
              <a:avLst/>
              <a:gdLst>
                <a:gd name="T0" fmla="*/ 10 w 55"/>
                <a:gd name="T1" fmla="*/ 11 h 40"/>
                <a:gd name="T2" fmla="*/ 39 w 55"/>
                <a:gd name="T3" fmla="*/ 31 h 40"/>
                <a:gd name="T4" fmla="*/ 27 w 55"/>
                <a:gd name="T5" fmla="*/ 0 h 40"/>
                <a:gd name="T6" fmla="*/ 14 w 55"/>
                <a:gd name="T7" fmla="*/ 3 h 40"/>
                <a:gd name="T8" fmla="*/ 9 w 55"/>
                <a:gd name="T9" fmla="*/ 12 h 40"/>
                <a:gd name="T10" fmla="*/ 15 w 55"/>
                <a:gd name="T11" fmla="*/ 12 h 40"/>
                <a:gd name="T12" fmla="*/ 15 w 55"/>
                <a:gd name="T13" fmla="*/ 8 h 40"/>
                <a:gd name="T14" fmla="*/ 15 w 55"/>
                <a:gd name="T15" fmla="*/ 9 h 40"/>
                <a:gd name="T16" fmla="*/ 16 w 55"/>
                <a:gd name="T17" fmla="*/ 8 h 40"/>
                <a:gd name="T18" fmla="*/ 18 w 55"/>
                <a:gd name="T19" fmla="*/ 7 h 40"/>
                <a:gd name="T20" fmla="*/ 29 w 55"/>
                <a:gd name="T21" fmla="*/ 6 h 40"/>
                <a:gd name="T22" fmla="*/ 42 w 55"/>
                <a:gd name="T23" fmla="*/ 19 h 40"/>
                <a:gd name="T24" fmla="*/ 26 w 55"/>
                <a:gd name="T25" fmla="*/ 29 h 40"/>
                <a:gd name="T26" fmla="*/ 14 w 55"/>
                <a:gd name="T27" fmla="*/ 13 h 40"/>
                <a:gd name="T28" fmla="*/ 10 w 55"/>
                <a:gd name="T29"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40">
                  <a:moveTo>
                    <a:pt x="10" y="11"/>
                  </a:moveTo>
                  <a:cubicBezTo>
                    <a:pt x="0" y="29"/>
                    <a:pt x="25" y="40"/>
                    <a:pt x="39" y="31"/>
                  </a:cubicBezTo>
                  <a:cubicBezTo>
                    <a:pt x="55" y="20"/>
                    <a:pt x="42" y="2"/>
                    <a:pt x="27" y="0"/>
                  </a:cubicBezTo>
                  <a:cubicBezTo>
                    <a:pt x="23" y="0"/>
                    <a:pt x="18" y="1"/>
                    <a:pt x="14" y="3"/>
                  </a:cubicBezTo>
                  <a:cubicBezTo>
                    <a:pt x="10" y="6"/>
                    <a:pt x="9" y="7"/>
                    <a:pt x="9" y="12"/>
                  </a:cubicBezTo>
                  <a:cubicBezTo>
                    <a:pt x="9" y="15"/>
                    <a:pt x="15" y="15"/>
                    <a:pt x="15" y="12"/>
                  </a:cubicBezTo>
                  <a:cubicBezTo>
                    <a:pt x="15" y="11"/>
                    <a:pt x="14" y="9"/>
                    <a:pt x="15" y="8"/>
                  </a:cubicBezTo>
                  <a:cubicBezTo>
                    <a:pt x="15" y="8"/>
                    <a:pt x="15" y="8"/>
                    <a:pt x="15" y="9"/>
                  </a:cubicBezTo>
                  <a:cubicBezTo>
                    <a:pt x="15" y="9"/>
                    <a:pt x="15" y="9"/>
                    <a:pt x="16" y="8"/>
                  </a:cubicBezTo>
                  <a:cubicBezTo>
                    <a:pt x="17" y="8"/>
                    <a:pt x="17" y="7"/>
                    <a:pt x="18" y="7"/>
                  </a:cubicBezTo>
                  <a:cubicBezTo>
                    <a:pt x="21" y="5"/>
                    <a:pt x="25" y="5"/>
                    <a:pt x="29" y="6"/>
                  </a:cubicBezTo>
                  <a:cubicBezTo>
                    <a:pt x="34" y="7"/>
                    <a:pt x="41" y="12"/>
                    <a:pt x="42" y="19"/>
                  </a:cubicBezTo>
                  <a:cubicBezTo>
                    <a:pt x="42" y="26"/>
                    <a:pt x="32" y="30"/>
                    <a:pt x="26" y="29"/>
                  </a:cubicBezTo>
                  <a:cubicBezTo>
                    <a:pt x="17" y="28"/>
                    <a:pt x="10" y="22"/>
                    <a:pt x="14" y="13"/>
                  </a:cubicBezTo>
                  <a:cubicBezTo>
                    <a:pt x="16" y="11"/>
                    <a:pt x="11" y="8"/>
                    <a:pt x="10"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6">
              <a:extLst>
                <a:ext uri="{FF2B5EF4-FFF2-40B4-BE49-F238E27FC236}">
                  <a16:creationId xmlns="" xmlns:a16="http://schemas.microsoft.com/office/drawing/2014/main" id="{7DF70BE3-45AC-42F3-856E-A4CB977D76EA}"/>
                </a:ext>
              </a:extLst>
            </p:cNvPr>
            <p:cNvSpPr>
              <a:spLocks/>
            </p:cNvSpPr>
            <p:nvPr/>
          </p:nvSpPr>
          <p:spPr bwMode="auto">
            <a:xfrm>
              <a:off x="5046664" y="1927226"/>
              <a:ext cx="268288" cy="157163"/>
            </a:xfrm>
            <a:custGeom>
              <a:avLst/>
              <a:gdLst>
                <a:gd name="T0" fmla="*/ 12 w 63"/>
                <a:gd name="T1" fmla="*/ 8 h 37"/>
                <a:gd name="T2" fmla="*/ 17 w 63"/>
                <a:gd name="T3" fmla="*/ 29 h 37"/>
                <a:gd name="T4" fmla="*/ 54 w 63"/>
                <a:gd name="T5" fmla="*/ 27 h 37"/>
                <a:gd name="T6" fmla="*/ 46 w 63"/>
                <a:gd name="T7" fmla="*/ 4 h 37"/>
                <a:gd name="T8" fmla="*/ 11 w 63"/>
                <a:gd name="T9" fmla="*/ 9 h 37"/>
                <a:gd name="T10" fmla="*/ 15 w 63"/>
                <a:gd name="T11" fmla="*/ 12 h 37"/>
                <a:gd name="T12" fmla="*/ 39 w 63"/>
                <a:gd name="T13" fmla="*/ 7 h 37"/>
                <a:gd name="T14" fmla="*/ 51 w 63"/>
                <a:gd name="T15" fmla="*/ 23 h 37"/>
                <a:gd name="T16" fmla="*/ 26 w 63"/>
                <a:gd name="T17" fmla="*/ 27 h 37"/>
                <a:gd name="T18" fmla="*/ 14 w 63"/>
                <a:gd name="T19" fmla="*/ 13 h 37"/>
                <a:gd name="T20" fmla="*/ 12 w 63"/>
                <a:gd name="T21"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37">
                  <a:moveTo>
                    <a:pt x="12" y="8"/>
                  </a:moveTo>
                  <a:cubicBezTo>
                    <a:pt x="0" y="15"/>
                    <a:pt x="9" y="25"/>
                    <a:pt x="17" y="29"/>
                  </a:cubicBezTo>
                  <a:cubicBezTo>
                    <a:pt x="29" y="35"/>
                    <a:pt x="44" y="37"/>
                    <a:pt x="54" y="27"/>
                  </a:cubicBezTo>
                  <a:cubicBezTo>
                    <a:pt x="63" y="18"/>
                    <a:pt x="57" y="8"/>
                    <a:pt x="46" y="4"/>
                  </a:cubicBezTo>
                  <a:cubicBezTo>
                    <a:pt x="35" y="0"/>
                    <a:pt x="20" y="0"/>
                    <a:pt x="11" y="9"/>
                  </a:cubicBezTo>
                  <a:cubicBezTo>
                    <a:pt x="9" y="11"/>
                    <a:pt x="13" y="15"/>
                    <a:pt x="15" y="12"/>
                  </a:cubicBezTo>
                  <a:cubicBezTo>
                    <a:pt x="21" y="6"/>
                    <a:pt x="31" y="5"/>
                    <a:pt x="39" y="7"/>
                  </a:cubicBezTo>
                  <a:cubicBezTo>
                    <a:pt x="46" y="9"/>
                    <a:pt x="58" y="14"/>
                    <a:pt x="51" y="23"/>
                  </a:cubicBezTo>
                  <a:cubicBezTo>
                    <a:pt x="45" y="30"/>
                    <a:pt x="34" y="30"/>
                    <a:pt x="26" y="27"/>
                  </a:cubicBezTo>
                  <a:cubicBezTo>
                    <a:pt x="21" y="26"/>
                    <a:pt x="5" y="18"/>
                    <a:pt x="14" y="13"/>
                  </a:cubicBezTo>
                  <a:cubicBezTo>
                    <a:pt x="17" y="11"/>
                    <a:pt x="15" y="7"/>
                    <a:pt x="12"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9">
              <a:extLst>
                <a:ext uri="{FF2B5EF4-FFF2-40B4-BE49-F238E27FC236}">
                  <a16:creationId xmlns="" xmlns:a16="http://schemas.microsoft.com/office/drawing/2014/main" id="{28D48100-6C68-499A-866E-F2882ED51DFE}"/>
                </a:ext>
              </a:extLst>
            </p:cNvPr>
            <p:cNvSpPr>
              <a:spLocks/>
            </p:cNvSpPr>
            <p:nvPr/>
          </p:nvSpPr>
          <p:spPr bwMode="auto">
            <a:xfrm>
              <a:off x="4894264" y="3392489"/>
              <a:ext cx="177800" cy="38100"/>
            </a:xfrm>
            <a:custGeom>
              <a:avLst/>
              <a:gdLst>
                <a:gd name="T0" fmla="*/ 3 w 42"/>
                <a:gd name="T1" fmla="*/ 9 h 9"/>
                <a:gd name="T2" fmla="*/ 39 w 42"/>
                <a:gd name="T3" fmla="*/ 6 h 9"/>
                <a:gd name="T4" fmla="*/ 37 w 42"/>
                <a:gd name="T5" fmla="*/ 1 h 9"/>
                <a:gd name="T6" fmla="*/ 3 w 42"/>
                <a:gd name="T7" fmla="*/ 3 h 9"/>
                <a:gd name="T8" fmla="*/ 3 w 42"/>
                <a:gd name="T9" fmla="*/ 9 h 9"/>
              </a:gdLst>
              <a:ahLst/>
              <a:cxnLst>
                <a:cxn ang="0">
                  <a:pos x="T0" y="T1"/>
                </a:cxn>
                <a:cxn ang="0">
                  <a:pos x="T2" y="T3"/>
                </a:cxn>
                <a:cxn ang="0">
                  <a:pos x="T4" y="T5"/>
                </a:cxn>
                <a:cxn ang="0">
                  <a:pos x="T6" y="T7"/>
                </a:cxn>
                <a:cxn ang="0">
                  <a:pos x="T8" y="T9"/>
                </a:cxn>
              </a:cxnLst>
              <a:rect l="0" t="0" r="r" b="b"/>
              <a:pathLst>
                <a:path w="42" h="9">
                  <a:moveTo>
                    <a:pt x="3" y="9"/>
                  </a:moveTo>
                  <a:cubicBezTo>
                    <a:pt x="15" y="9"/>
                    <a:pt x="27" y="8"/>
                    <a:pt x="39" y="6"/>
                  </a:cubicBezTo>
                  <a:cubicBezTo>
                    <a:pt x="42" y="5"/>
                    <a:pt x="41" y="0"/>
                    <a:pt x="37" y="1"/>
                  </a:cubicBezTo>
                  <a:cubicBezTo>
                    <a:pt x="26" y="3"/>
                    <a:pt x="15" y="3"/>
                    <a:pt x="3" y="3"/>
                  </a:cubicBezTo>
                  <a:cubicBezTo>
                    <a:pt x="0" y="3"/>
                    <a:pt x="0" y="9"/>
                    <a:pt x="3"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0">
              <a:extLst>
                <a:ext uri="{FF2B5EF4-FFF2-40B4-BE49-F238E27FC236}">
                  <a16:creationId xmlns="" xmlns:a16="http://schemas.microsoft.com/office/drawing/2014/main" id="{FA143BD9-5D55-4CA4-A6AB-08819A7B7EBD}"/>
                </a:ext>
              </a:extLst>
            </p:cNvPr>
            <p:cNvSpPr>
              <a:spLocks/>
            </p:cNvSpPr>
            <p:nvPr/>
          </p:nvSpPr>
          <p:spPr bwMode="auto">
            <a:xfrm>
              <a:off x="4843464" y="3435351"/>
              <a:ext cx="195263" cy="47625"/>
            </a:xfrm>
            <a:custGeom>
              <a:avLst/>
              <a:gdLst>
                <a:gd name="T0" fmla="*/ 3 w 46"/>
                <a:gd name="T1" fmla="*/ 10 h 11"/>
                <a:gd name="T2" fmla="*/ 43 w 46"/>
                <a:gd name="T3" fmla="*/ 5 h 11"/>
                <a:gd name="T4" fmla="*/ 42 w 46"/>
                <a:gd name="T5" fmla="*/ 0 h 11"/>
                <a:gd name="T6" fmla="*/ 3 w 46"/>
                <a:gd name="T7" fmla="*/ 5 h 11"/>
                <a:gd name="T8" fmla="*/ 3 w 46"/>
                <a:gd name="T9" fmla="*/ 10 h 11"/>
              </a:gdLst>
              <a:ahLst/>
              <a:cxnLst>
                <a:cxn ang="0">
                  <a:pos x="T0" y="T1"/>
                </a:cxn>
                <a:cxn ang="0">
                  <a:pos x="T2" y="T3"/>
                </a:cxn>
                <a:cxn ang="0">
                  <a:pos x="T4" y="T5"/>
                </a:cxn>
                <a:cxn ang="0">
                  <a:pos x="T6" y="T7"/>
                </a:cxn>
                <a:cxn ang="0">
                  <a:pos x="T8" y="T9"/>
                </a:cxn>
              </a:cxnLst>
              <a:rect l="0" t="0" r="r" b="b"/>
              <a:pathLst>
                <a:path w="46" h="11">
                  <a:moveTo>
                    <a:pt x="3" y="10"/>
                  </a:moveTo>
                  <a:cubicBezTo>
                    <a:pt x="17" y="10"/>
                    <a:pt x="30" y="8"/>
                    <a:pt x="43" y="5"/>
                  </a:cubicBezTo>
                  <a:cubicBezTo>
                    <a:pt x="46" y="5"/>
                    <a:pt x="45" y="0"/>
                    <a:pt x="42" y="0"/>
                  </a:cubicBezTo>
                  <a:cubicBezTo>
                    <a:pt x="29" y="3"/>
                    <a:pt x="16" y="5"/>
                    <a:pt x="3" y="5"/>
                  </a:cubicBezTo>
                  <a:cubicBezTo>
                    <a:pt x="0" y="5"/>
                    <a:pt x="0" y="11"/>
                    <a:pt x="3"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1">
              <a:extLst>
                <a:ext uri="{FF2B5EF4-FFF2-40B4-BE49-F238E27FC236}">
                  <a16:creationId xmlns="" xmlns:a16="http://schemas.microsoft.com/office/drawing/2014/main" id="{CDD590F2-974C-4F91-9EC5-81BB5DCBE89E}"/>
                </a:ext>
              </a:extLst>
            </p:cNvPr>
            <p:cNvSpPr>
              <a:spLocks/>
            </p:cNvSpPr>
            <p:nvPr/>
          </p:nvSpPr>
          <p:spPr bwMode="auto">
            <a:xfrm>
              <a:off x="4830764" y="3460751"/>
              <a:ext cx="190500" cy="47625"/>
            </a:xfrm>
            <a:custGeom>
              <a:avLst/>
              <a:gdLst>
                <a:gd name="T0" fmla="*/ 4 w 45"/>
                <a:gd name="T1" fmla="*/ 11 h 11"/>
                <a:gd name="T2" fmla="*/ 42 w 45"/>
                <a:gd name="T3" fmla="*/ 6 h 11"/>
                <a:gd name="T4" fmla="*/ 40 w 45"/>
                <a:gd name="T5" fmla="*/ 1 h 11"/>
                <a:gd name="T6" fmla="*/ 4 w 45"/>
                <a:gd name="T7" fmla="*/ 6 h 11"/>
                <a:gd name="T8" fmla="*/ 4 w 45"/>
                <a:gd name="T9" fmla="*/ 11 h 11"/>
              </a:gdLst>
              <a:ahLst/>
              <a:cxnLst>
                <a:cxn ang="0">
                  <a:pos x="T0" y="T1"/>
                </a:cxn>
                <a:cxn ang="0">
                  <a:pos x="T2" y="T3"/>
                </a:cxn>
                <a:cxn ang="0">
                  <a:pos x="T4" y="T5"/>
                </a:cxn>
                <a:cxn ang="0">
                  <a:pos x="T6" y="T7"/>
                </a:cxn>
                <a:cxn ang="0">
                  <a:pos x="T8" y="T9"/>
                </a:cxn>
              </a:cxnLst>
              <a:rect l="0" t="0" r="r" b="b"/>
              <a:pathLst>
                <a:path w="45" h="11">
                  <a:moveTo>
                    <a:pt x="4" y="11"/>
                  </a:moveTo>
                  <a:cubicBezTo>
                    <a:pt x="16" y="11"/>
                    <a:pt x="29" y="9"/>
                    <a:pt x="42" y="6"/>
                  </a:cubicBezTo>
                  <a:cubicBezTo>
                    <a:pt x="45" y="5"/>
                    <a:pt x="44" y="0"/>
                    <a:pt x="40" y="1"/>
                  </a:cubicBezTo>
                  <a:cubicBezTo>
                    <a:pt x="28" y="4"/>
                    <a:pt x="16" y="6"/>
                    <a:pt x="4" y="6"/>
                  </a:cubicBezTo>
                  <a:cubicBezTo>
                    <a:pt x="0" y="6"/>
                    <a:pt x="0" y="11"/>
                    <a:pt x="4"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2">
              <a:extLst>
                <a:ext uri="{FF2B5EF4-FFF2-40B4-BE49-F238E27FC236}">
                  <a16:creationId xmlns="" xmlns:a16="http://schemas.microsoft.com/office/drawing/2014/main" id="{5C5BCA82-FFF4-4FEB-90B9-A52F617C062B}"/>
                </a:ext>
              </a:extLst>
            </p:cNvPr>
            <p:cNvSpPr>
              <a:spLocks/>
            </p:cNvSpPr>
            <p:nvPr/>
          </p:nvSpPr>
          <p:spPr bwMode="auto">
            <a:xfrm>
              <a:off x="4821239" y="3503614"/>
              <a:ext cx="182563" cy="60325"/>
            </a:xfrm>
            <a:custGeom>
              <a:avLst/>
              <a:gdLst>
                <a:gd name="T0" fmla="*/ 5 w 43"/>
                <a:gd name="T1" fmla="*/ 13 h 14"/>
                <a:gd name="T2" fmla="*/ 40 w 43"/>
                <a:gd name="T3" fmla="*/ 5 h 14"/>
                <a:gd name="T4" fmla="*/ 39 w 43"/>
                <a:gd name="T5" fmla="*/ 1 h 14"/>
                <a:gd name="T6" fmla="*/ 3 w 43"/>
                <a:gd name="T7" fmla="*/ 8 h 14"/>
                <a:gd name="T8" fmla="*/ 5 w 43"/>
                <a:gd name="T9" fmla="*/ 13 h 14"/>
              </a:gdLst>
              <a:ahLst/>
              <a:cxnLst>
                <a:cxn ang="0">
                  <a:pos x="T0" y="T1"/>
                </a:cxn>
                <a:cxn ang="0">
                  <a:pos x="T2" y="T3"/>
                </a:cxn>
                <a:cxn ang="0">
                  <a:pos x="T4" y="T5"/>
                </a:cxn>
                <a:cxn ang="0">
                  <a:pos x="T6" y="T7"/>
                </a:cxn>
                <a:cxn ang="0">
                  <a:pos x="T8" y="T9"/>
                </a:cxn>
              </a:cxnLst>
              <a:rect l="0" t="0" r="r" b="b"/>
              <a:pathLst>
                <a:path w="43" h="14">
                  <a:moveTo>
                    <a:pt x="5" y="13"/>
                  </a:moveTo>
                  <a:cubicBezTo>
                    <a:pt x="16" y="11"/>
                    <a:pt x="29" y="9"/>
                    <a:pt x="40" y="5"/>
                  </a:cubicBezTo>
                  <a:cubicBezTo>
                    <a:pt x="43" y="5"/>
                    <a:pt x="42" y="0"/>
                    <a:pt x="39" y="1"/>
                  </a:cubicBezTo>
                  <a:cubicBezTo>
                    <a:pt x="27" y="4"/>
                    <a:pt x="15" y="6"/>
                    <a:pt x="3" y="8"/>
                  </a:cubicBezTo>
                  <a:cubicBezTo>
                    <a:pt x="0" y="9"/>
                    <a:pt x="1" y="14"/>
                    <a:pt x="5"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3">
              <a:extLst>
                <a:ext uri="{FF2B5EF4-FFF2-40B4-BE49-F238E27FC236}">
                  <a16:creationId xmlns="" xmlns:a16="http://schemas.microsoft.com/office/drawing/2014/main" id="{D562FA31-15BD-4D9D-BCA4-4CC63706D7DD}"/>
                </a:ext>
              </a:extLst>
            </p:cNvPr>
            <p:cNvSpPr>
              <a:spLocks/>
            </p:cNvSpPr>
            <p:nvPr/>
          </p:nvSpPr>
          <p:spPr bwMode="auto">
            <a:xfrm>
              <a:off x="4783139" y="3538539"/>
              <a:ext cx="212725" cy="53975"/>
            </a:xfrm>
            <a:custGeom>
              <a:avLst/>
              <a:gdLst>
                <a:gd name="T0" fmla="*/ 3 w 50"/>
                <a:gd name="T1" fmla="*/ 13 h 13"/>
                <a:gd name="T2" fmla="*/ 47 w 50"/>
                <a:gd name="T3" fmla="*/ 6 h 13"/>
                <a:gd name="T4" fmla="*/ 45 w 50"/>
                <a:gd name="T5" fmla="*/ 1 h 13"/>
                <a:gd name="T6" fmla="*/ 3 w 50"/>
                <a:gd name="T7" fmla="*/ 8 h 13"/>
                <a:gd name="T8" fmla="*/ 3 w 50"/>
                <a:gd name="T9" fmla="*/ 13 h 13"/>
              </a:gdLst>
              <a:ahLst/>
              <a:cxnLst>
                <a:cxn ang="0">
                  <a:pos x="T0" y="T1"/>
                </a:cxn>
                <a:cxn ang="0">
                  <a:pos x="T2" y="T3"/>
                </a:cxn>
                <a:cxn ang="0">
                  <a:pos x="T4" y="T5"/>
                </a:cxn>
                <a:cxn ang="0">
                  <a:pos x="T6" y="T7"/>
                </a:cxn>
                <a:cxn ang="0">
                  <a:pos x="T8" y="T9"/>
                </a:cxn>
              </a:cxnLst>
              <a:rect l="0" t="0" r="r" b="b"/>
              <a:pathLst>
                <a:path w="50" h="13">
                  <a:moveTo>
                    <a:pt x="3" y="13"/>
                  </a:moveTo>
                  <a:cubicBezTo>
                    <a:pt x="18" y="12"/>
                    <a:pt x="32" y="9"/>
                    <a:pt x="47" y="6"/>
                  </a:cubicBezTo>
                  <a:cubicBezTo>
                    <a:pt x="50" y="5"/>
                    <a:pt x="49" y="0"/>
                    <a:pt x="45" y="1"/>
                  </a:cubicBezTo>
                  <a:cubicBezTo>
                    <a:pt x="31" y="4"/>
                    <a:pt x="18" y="7"/>
                    <a:pt x="3" y="8"/>
                  </a:cubicBezTo>
                  <a:cubicBezTo>
                    <a:pt x="0" y="8"/>
                    <a:pt x="0" y="13"/>
                    <a:pt x="3"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4">
              <a:extLst>
                <a:ext uri="{FF2B5EF4-FFF2-40B4-BE49-F238E27FC236}">
                  <a16:creationId xmlns="" xmlns:a16="http://schemas.microsoft.com/office/drawing/2014/main" id="{31558A81-1A14-4FDA-98CE-AA474CD58177}"/>
                </a:ext>
              </a:extLst>
            </p:cNvPr>
            <p:cNvSpPr>
              <a:spLocks/>
            </p:cNvSpPr>
            <p:nvPr/>
          </p:nvSpPr>
          <p:spPr bwMode="auto">
            <a:xfrm>
              <a:off x="4778377" y="3605214"/>
              <a:ext cx="166688" cy="47625"/>
            </a:xfrm>
            <a:custGeom>
              <a:avLst/>
              <a:gdLst>
                <a:gd name="T0" fmla="*/ 4 w 39"/>
                <a:gd name="T1" fmla="*/ 11 h 11"/>
                <a:gd name="T2" fmla="*/ 36 w 39"/>
                <a:gd name="T3" fmla="*/ 6 h 11"/>
                <a:gd name="T4" fmla="*/ 34 w 39"/>
                <a:gd name="T5" fmla="*/ 1 h 11"/>
                <a:gd name="T6" fmla="*/ 4 w 39"/>
                <a:gd name="T7" fmla="*/ 5 h 11"/>
                <a:gd name="T8" fmla="*/ 4 w 39"/>
                <a:gd name="T9" fmla="*/ 11 h 11"/>
              </a:gdLst>
              <a:ahLst/>
              <a:cxnLst>
                <a:cxn ang="0">
                  <a:pos x="T0" y="T1"/>
                </a:cxn>
                <a:cxn ang="0">
                  <a:pos x="T2" y="T3"/>
                </a:cxn>
                <a:cxn ang="0">
                  <a:pos x="T4" y="T5"/>
                </a:cxn>
                <a:cxn ang="0">
                  <a:pos x="T6" y="T7"/>
                </a:cxn>
                <a:cxn ang="0">
                  <a:pos x="T8" y="T9"/>
                </a:cxn>
              </a:cxnLst>
              <a:rect l="0" t="0" r="r" b="b"/>
              <a:pathLst>
                <a:path w="39" h="11">
                  <a:moveTo>
                    <a:pt x="4" y="11"/>
                  </a:moveTo>
                  <a:cubicBezTo>
                    <a:pt x="15" y="10"/>
                    <a:pt x="25" y="9"/>
                    <a:pt x="36" y="6"/>
                  </a:cubicBezTo>
                  <a:cubicBezTo>
                    <a:pt x="39" y="5"/>
                    <a:pt x="38" y="0"/>
                    <a:pt x="34" y="1"/>
                  </a:cubicBezTo>
                  <a:cubicBezTo>
                    <a:pt x="24" y="4"/>
                    <a:pt x="14" y="5"/>
                    <a:pt x="4" y="5"/>
                  </a:cubicBezTo>
                  <a:cubicBezTo>
                    <a:pt x="0" y="5"/>
                    <a:pt x="0" y="11"/>
                    <a:pt x="4"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4" name="组合 63">
            <a:extLst>
              <a:ext uri="{FF2B5EF4-FFF2-40B4-BE49-F238E27FC236}">
                <a16:creationId xmlns="" xmlns:a16="http://schemas.microsoft.com/office/drawing/2014/main" id="{59B7B257-B5D3-479D-8C2E-70921A7DD2A3}"/>
              </a:ext>
            </a:extLst>
          </p:cNvPr>
          <p:cNvGrpSpPr/>
          <p:nvPr/>
        </p:nvGrpSpPr>
        <p:grpSpPr>
          <a:xfrm>
            <a:off x="6421892" y="1921671"/>
            <a:ext cx="1343251" cy="2962862"/>
            <a:chOff x="5986464" y="1985964"/>
            <a:chExt cx="995363" cy="2195512"/>
          </a:xfrm>
        </p:grpSpPr>
        <p:sp>
          <p:nvSpPr>
            <p:cNvPr id="29" name="Freeform 20">
              <a:extLst>
                <a:ext uri="{FF2B5EF4-FFF2-40B4-BE49-F238E27FC236}">
                  <a16:creationId xmlns="" xmlns:a16="http://schemas.microsoft.com/office/drawing/2014/main" id="{63BBCB2E-9D52-4FA0-9162-F03FC2CA53D9}"/>
                </a:ext>
              </a:extLst>
            </p:cNvPr>
            <p:cNvSpPr>
              <a:spLocks/>
            </p:cNvSpPr>
            <p:nvPr/>
          </p:nvSpPr>
          <p:spPr bwMode="auto">
            <a:xfrm>
              <a:off x="5986464" y="2540001"/>
              <a:ext cx="995363" cy="1641475"/>
            </a:xfrm>
            <a:custGeom>
              <a:avLst/>
              <a:gdLst>
                <a:gd name="T0" fmla="*/ 62 w 234"/>
                <a:gd name="T1" fmla="*/ 13 h 385"/>
                <a:gd name="T2" fmla="*/ 64 w 234"/>
                <a:gd name="T3" fmla="*/ 81 h 385"/>
                <a:gd name="T4" fmla="*/ 69 w 234"/>
                <a:gd name="T5" fmla="*/ 146 h 385"/>
                <a:gd name="T6" fmla="*/ 46 w 234"/>
                <a:gd name="T7" fmla="*/ 195 h 385"/>
                <a:gd name="T8" fmla="*/ 33 w 234"/>
                <a:gd name="T9" fmla="*/ 220 h 385"/>
                <a:gd name="T10" fmla="*/ 8 w 234"/>
                <a:gd name="T11" fmla="*/ 292 h 385"/>
                <a:gd name="T12" fmla="*/ 11 w 234"/>
                <a:gd name="T13" fmla="*/ 355 h 385"/>
                <a:gd name="T14" fmla="*/ 83 w 234"/>
                <a:gd name="T15" fmla="*/ 380 h 385"/>
                <a:gd name="T16" fmla="*/ 200 w 234"/>
                <a:gd name="T17" fmla="*/ 370 h 385"/>
                <a:gd name="T18" fmla="*/ 230 w 234"/>
                <a:gd name="T19" fmla="*/ 345 h 385"/>
                <a:gd name="T20" fmla="*/ 227 w 234"/>
                <a:gd name="T21" fmla="*/ 316 h 385"/>
                <a:gd name="T22" fmla="*/ 211 w 234"/>
                <a:gd name="T23" fmla="*/ 281 h 385"/>
                <a:gd name="T24" fmla="*/ 190 w 234"/>
                <a:gd name="T25" fmla="*/ 232 h 385"/>
                <a:gd name="T26" fmla="*/ 159 w 234"/>
                <a:gd name="T27" fmla="*/ 183 h 385"/>
                <a:gd name="T28" fmla="*/ 119 w 234"/>
                <a:gd name="T29" fmla="*/ 143 h 385"/>
                <a:gd name="T30" fmla="*/ 111 w 234"/>
                <a:gd name="T31" fmla="*/ 79 h 385"/>
                <a:gd name="T32" fmla="*/ 108 w 234"/>
                <a:gd name="T33" fmla="*/ 8 h 385"/>
                <a:gd name="T34" fmla="*/ 105 w 234"/>
                <a:gd name="T35" fmla="*/ 4 h 385"/>
                <a:gd name="T36" fmla="*/ 60 w 234"/>
                <a:gd name="T37" fmla="*/ 7 h 385"/>
                <a:gd name="T38" fmla="*/ 60 w 234"/>
                <a:gd name="T39" fmla="*/ 14 h 385"/>
                <a:gd name="T40" fmla="*/ 103 w 234"/>
                <a:gd name="T41" fmla="*/ 12 h 385"/>
                <a:gd name="T42" fmla="*/ 100 w 234"/>
                <a:gd name="T43" fmla="*/ 8 h 385"/>
                <a:gd name="T44" fmla="*/ 103 w 234"/>
                <a:gd name="T45" fmla="*/ 67 h 385"/>
                <a:gd name="T46" fmla="*/ 105 w 234"/>
                <a:gd name="T47" fmla="*/ 118 h 385"/>
                <a:gd name="T48" fmla="*/ 119 w 234"/>
                <a:gd name="T49" fmla="*/ 159 h 385"/>
                <a:gd name="T50" fmla="*/ 154 w 234"/>
                <a:gd name="T51" fmla="*/ 190 h 385"/>
                <a:gd name="T52" fmla="*/ 202 w 234"/>
                <a:gd name="T53" fmla="*/ 279 h 385"/>
                <a:gd name="T54" fmla="*/ 218 w 234"/>
                <a:gd name="T55" fmla="*/ 314 h 385"/>
                <a:gd name="T56" fmla="*/ 220 w 234"/>
                <a:gd name="T57" fmla="*/ 347 h 385"/>
                <a:gd name="T58" fmla="*/ 171 w 234"/>
                <a:gd name="T59" fmla="*/ 370 h 385"/>
                <a:gd name="T60" fmla="*/ 110 w 234"/>
                <a:gd name="T61" fmla="*/ 374 h 385"/>
                <a:gd name="T62" fmla="*/ 55 w 234"/>
                <a:gd name="T63" fmla="*/ 369 h 385"/>
                <a:gd name="T64" fmla="*/ 21 w 234"/>
                <a:gd name="T65" fmla="*/ 356 h 385"/>
                <a:gd name="T66" fmla="*/ 15 w 234"/>
                <a:gd name="T67" fmla="*/ 293 h 385"/>
                <a:gd name="T68" fmla="*/ 40 w 234"/>
                <a:gd name="T69" fmla="*/ 223 h 385"/>
                <a:gd name="T70" fmla="*/ 55 w 234"/>
                <a:gd name="T71" fmla="*/ 195 h 385"/>
                <a:gd name="T72" fmla="*/ 77 w 234"/>
                <a:gd name="T73" fmla="*/ 153 h 385"/>
                <a:gd name="T74" fmla="*/ 74 w 234"/>
                <a:gd name="T75" fmla="*/ 119 h 385"/>
                <a:gd name="T76" fmla="*/ 71 w 234"/>
                <a:gd name="T77" fmla="*/ 84 h 385"/>
                <a:gd name="T78" fmla="*/ 69 w 234"/>
                <a:gd name="T79" fmla="*/ 13 h 385"/>
                <a:gd name="T80" fmla="*/ 62 w 234"/>
                <a:gd name="T81" fmla="*/ 13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4" h="385">
                  <a:moveTo>
                    <a:pt x="62" y="13"/>
                  </a:moveTo>
                  <a:cubicBezTo>
                    <a:pt x="62" y="35"/>
                    <a:pt x="62" y="58"/>
                    <a:pt x="64" y="81"/>
                  </a:cubicBezTo>
                  <a:cubicBezTo>
                    <a:pt x="65" y="102"/>
                    <a:pt x="69" y="124"/>
                    <a:pt x="69" y="146"/>
                  </a:cubicBezTo>
                  <a:cubicBezTo>
                    <a:pt x="70" y="166"/>
                    <a:pt x="55" y="179"/>
                    <a:pt x="46" y="195"/>
                  </a:cubicBezTo>
                  <a:cubicBezTo>
                    <a:pt x="41" y="203"/>
                    <a:pt x="37" y="211"/>
                    <a:pt x="33" y="220"/>
                  </a:cubicBezTo>
                  <a:cubicBezTo>
                    <a:pt x="23" y="243"/>
                    <a:pt x="13" y="267"/>
                    <a:pt x="8" y="292"/>
                  </a:cubicBezTo>
                  <a:cubicBezTo>
                    <a:pt x="3" y="312"/>
                    <a:pt x="0" y="337"/>
                    <a:pt x="11" y="355"/>
                  </a:cubicBezTo>
                  <a:cubicBezTo>
                    <a:pt x="25" y="378"/>
                    <a:pt x="60" y="379"/>
                    <a:pt x="83" y="380"/>
                  </a:cubicBezTo>
                  <a:cubicBezTo>
                    <a:pt x="121" y="383"/>
                    <a:pt x="164" y="385"/>
                    <a:pt x="200" y="370"/>
                  </a:cubicBezTo>
                  <a:cubicBezTo>
                    <a:pt x="211" y="365"/>
                    <a:pt x="225" y="358"/>
                    <a:pt x="230" y="345"/>
                  </a:cubicBezTo>
                  <a:cubicBezTo>
                    <a:pt x="234" y="336"/>
                    <a:pt x="231" y="325"/>
                    <a:pt x="227" y="316"/>
                  </a:cubicBezTo>
                  <a:cubicBezTo>
                    <a:pt x="222" y="304"/>
                    <a:pt x="216" y="293"/>
                    <a:pt x="211" y="281"/>
                  </a:cubicBezTo>
                  <a:cubicBezTo>
                    <a:pt x="203" y="264"/>
                    <a:pt x="197" y="248"/>
                    <a:pt x="190" y="232"/>
                  </a:cubicBezTo>
                  <a:cubicBezTo>
                    <a:pt x="182" y="214"/>
                    <a:pt x="172" y="197"/>
                    <a:pt x="159" y="183"/>
                  </a:cubicBezTo>
                  <a:cubicBezTo>
                    <a:pt x="145" y="169"/>
                    <a:pt x="127" y="162"/>
                    <a:pt x="119" y="143"/>
                  </a:cubicBezTo>
                  <a:cubicBezTo>
                    <a:pt x="111" y="122"/>
                    <a:pt x="112" y="100"/>
                    <a:pt x="111" y="79"/>
                  </a:cubicBezTo>
                  <a:cubicBezTo>
                    <a:pt x="110" y="55"/>
                    <a:pt x="110" y="31"/>
                    <a:pt x="108" y="8"/>
                  </a:cubicBezTo>
                  <a:cubicBezTo>
                    <a:pt x="108" y="6"/>
                    <a:pt x="107" y="5"/>
                    <a:pt x="105" y="4"/>
                  </a:cubicBezTo>
                  <a:cubicBezTo>
                    <a:pt x="90" y="0"/>
                    <a:pt x="75" y="5"/>
                    <a:pt x="60" y="7"/>
                  </a:cubicBezTo>
                  <a:cubicBezTo>
                    <a:pt x="56" y="7"/>
                    <a:pt x="56" y="15"/>
                    <a:pt x="60" y="14"/>
                  </a:cubicBezTo>
                  <a:cubicBezTo>
                    <a:pt x="74" y="13"/>
                    <a:pt x="89" y="8"/>
                    <a:pt x="103" y="12"/>
                  </a:cubicBezTo>
                  <a:cubicBezTo>
                    <a:pt x="102" y="10"/>
                    <a:pt x="101" y="9"/>
                    <a:pt x="100" y="8"/>
                  </a:cubicBezTo>
                  <a:cubicBezTo>
                    <a:pt x="102" y="27"/>
                    <a:pt x="102" y="47"/>
                    <a:pt x="103" y="67"/>
                  </a:cubicBezTo>
                  <a:cubicBezTo>
                    <a:pt x="103" y="84"/>
                    <a:pt x="103" y="101"/>
                    <a:pt x="105" y="118"/>
                  </a:cubicBezTo>
                  <a:cubicBezTo>
                    <a:pt x="107" y="132"/>
                    <a:pt x="111" y="148"/>
                    <a:pt x="119" y="159"/>
                  </a:cubicBezTo>
                  <a:cubicBezTo>
                    <a:pt x="128" y="172"/>
                    <a:pt x="144" y="178"/>
                    <a:pt x="154" y="190"/>
                  </a:cubicBezTo>
                  <a:cubicBezTo>
                    <a:pt x="178" y="214"/>
                    <a:pt x="189" y="249"/>
                    <a:pt x="202" y="279"/>
                  </a:cubicBezTo>
                  <a:cubicBezTo>
                    <a:pt x="207" y="291"/>
                    <a:pt x="213" y="303"/>
                    <a:pt x="218" y="314"/>
                  </a:cubicBezTo>
                  <a:cubicBezTo>
                    <a:pt x="223" y="325"/>
                    <a:pt x="227" y="337"/>
                    <a:pt x="220" y="347"/>
                  </a:cubicBezTo>
                  <a:cubicBezTo>
                    <a:pt x="210" y="361"/>
                    <a:pt x="187" y="367"/>
                    <a:pt x="171" y="370"/>
                  </a:cubicBezTo>
                  <a:cubicBezTo>
                    <a:pt x="151" y="374"/>
                    <a:pt x="131" y="374"/>
                    <a:pt x="110" y="374"/>
                  </a:cubicBezTo>
                  <a:cubicBezTo>
                    <a:pt x="92" y="373"/>
                    <a:pt x="73" y="372"/>
                    <a:pt x="55" y="369"/>
                  </a:cubicBezTo>
                  <a:cubicBezTo>
                    <a:pt x="43" y="367"/>
                    <a:pt x="29" y="365"/>
                    <a:pt x="21" y="356"/>
                  </a:cubicBezTo>
                  <a:cubicBezTo>
                    <a:pt x="6" y="339"/>
                    <a:pt x="11" y="312"/>
                    <a:pt x="15" y="293"/>
                  </a:cubicBezTo>
                  <a:cubicBezTo>
                    <a:pt x="21" y="269"/>
                    <a:pt x="30" y="245"/>
                    <a:pt x="40" y="223"/>
                  </a:cubicBezTo>
                  <a:cubicBezTo>
                    <a:pt x="45" y="213"/>
                    <a:pt x="49" y="204"/>
                    <a:pt x="55" y="195"/>
                  </a:cubicBezTo>
                  <a:cubicBezTo>
                    <a:pt x="63" y="181"/>
                    <a:pt x="75" y="170"/>
                    <a:pt x="77" y="153"/>
                  </a:cubicBezTo>
                  <a:cubicBezTo>
                    <a:pt x="78" y="142"/>
                    <a:pt x="76" y="130"/>
                    <a:pt x="74" y="119"/>
                  </a:cubicBezTo>
                  <a:cubicBezTo>
                    <a:pt x="73" y="107"/>
                    <a:pt x="72" y="96"/>
                    <a:pt x="71" y="84"/>
                  </a:cubicBezTo>
                  <a:cubicBezTo>
                    <a:pt x="70" y="61"/>
                    <a:pt x="69" y="37"/>
                    <a:pt x="69" y="13"/>
                  </a:cubicBezTo>
                  <a:cubicBezTo>
                    <a:pt x="69" y="8"/>
                    <a:pt x="62" y="8"/>
                    <a:pt x="62"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
              <a:extLst>
                <a:ext uri="{FF2B5EF4-FFF2-40B4-BE49-F238E27FC236}">
                  <a16:creationId xmlns="" xmlns:a16="http://schemas.microsoft.com/office/drawing/2014/main" id="{6CC172A6-3B36-4B50-A555-53F284E337A7}"/>
                </a:ext>
              </a:extLst>
            </p:cNvPr>
            <p:cNvSpPr>
              <a:spLocks/>
            </p:cNvSpPr>
            <p:nvPr/>
          </p:nvSpPr>
          <p:spPr bwMode="auto">
            <a:xfrm>
              <a:off x="6156327" y="2425701"/>
              <a:ext cx="357188" cy="242888"/>
            </a:xfrm>
            <a:custGeom>
              <a:avLst/>
              <a:gdLst>
                <a:gd name="T0" fmla="*/ 0 w 84"/>
                <a:gd name="T1" fmla="*/ 18 h 57"/>
                <a:gd name="T2" fmla="*/ 80 w 84"/>
                <a:gd name="T3" fmla="*/ 35 h 57"/>
                <a:gd name="T4" fmla="*/ 83 w 84"/>
                <a:gd name="T5" fmla="*/ 30 h 57"/>
                <a:gd name="T6" fmla="*/ 77 w 84"/>
                <a:gd name="T7" fmla="*/ 9 h 57"/>
                <a:gd name="T8" fmla="*/ 74 w 84"/>
                <a:gd name="T9" fmla="*/ 5 h 57"/>
                <a:gd name="T10" fmla="*/ 5 w 84"/>
                <a:gd name="T11" fmla="*/ 11 h 57"/>
                <a:gd name="T12" fmla="*/ 7 w 84"/>
                <a:gd name="T13" fmla="*/ 19 h 57"/>
                <a:gd name="T14" fmla="*/ 72 w 84"/>
                <a:gd name="T15" fmla="*/ 12 h 57"/>
                <a:gd name="T16" fmla="*/ 69 w 84"/>
                <a:gd name="T17" fmla="*/ 9 h 57"/>
                <a:gd name="T18" fmla="*/ 76 w 84"/>
                <a:gd name="T19" fmla="*/ 34 h 57"/>
                <a:gd name="T20" fmla="*/ 78 w 84"/>
                <a:gd name="T21" fmla="*/ 28 h 57"/>
                <a:gd name="T22" fmla="*/ 8 w 84"/>
                <a:gd name="T23" fmla="*/ 18 h 57"/>
                <a:gd name="T24" fmla="*/ 0 w 84"/>
                <a:gd name="T25"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57">
                  <a:moveTo>
                    <a:pt x="0" y="18"/>
                  </a:moveTo>
                  <a:cubicBezTo>
                    <a:pt x="3" y="57"/>
                    <a:pt x="56" y="39"/>
                    <a:pt x="80" y="35"/>
                  </a:cubicBezTo>
                  <a:cubicBezTo>
                    <a:pt x="83" y="35"/>
                    <a:pt x="84" y="32"/>
                    <a:pt x="83" y="30"/>
                  </a:cubicBezTo>
                  <a:cubicBezTo>
                    <a:pt x="78" y="23"/>
                    <a:pt x="76" y="17"/>
                    <a:pt x="77" y="9"/>
                  </a:cubicBezTo>
                  <a:cubicBezTo>
                    <a:pt x="77" y="7"/>
                    <a:pt x="75" y="5"/>
                    <a:pt x="74" y="5"/>
                  </a:cubicBezTo>
                  <a:cubicBezTo>
                    <a:pt x="52" y="0"/>
                    <a:pt x="26" y="3"/>
                    <a:pt x="5" y="11"/>
                  </a:cubicBezTo>
                  <a:cubicBezTo>
                    <a:pt x="1" y="13"/>
                    <a:pt x="3" y="21"/>
                    <a:pt x="7" y="19"/>
                  </a:cubicBezTo>
                  <a:cubicBezTo>
                    <a:pt x="27" y="11"/>
                    <a:pt x="52" y="7"/>
                    <a:pt x="72" y="12"/>
                  </a:cubicBezTo>
                  <a:cubicBezTo>
                    <a:pt x="71" y="11"/>
                    <a:pt x="70" y="10"/>
                    <a:pt x="69" y="9"/>
                  </a:cubicBezTo>
                  <a:cubicBezTo>
                    <a:pt x="68" y="18"/>
                    <a:pt x="71" y="26"/>
                    <a:pt x="76" y="34"/>
                  </a:cubicBezTo>
                  <a:cubicBezTo>
                    <a:pt x="77" y="32"/>
                    <a:pt x="77" y="30"/>
                    <a:pt x="78" y="28"/>
                  </a:cubicBezTo>
                  <a:cubicBezTo>
                    <a:pt x="60" y="31"/>
                    <a:pt x="10" y="49"/>
                    <a:pt x="8" y="18"/>
                  </a:cubicBezTo>
                  <a:cubicBezTo>
                    <a:pt x="7" y="13"/>
                    <a:pt x="0" y="13"/>
                    <a:pt x="0" y="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
              <a:extLst>
                <a:ext uri="{FF2B5EF4-FFF2-40B4-BE49-F238E27FC236}">
                  <a16:creationId xmlns="" xmlns:a16="http://schemas.microsoft.com/office/drawing/2014/main" id="{6B571545-6733-44F8-83A1-0F322D3960B8}"/>
                </a:ext>
              </a:extLst>
            </p:cNvPr>
            <p:cNvSpPr>
              <a:spLocks/>
            </p:cNvSpPr>
            <p:nvPr/>
          </p:nvSpPr>
          <p:spPr bwMode="auto">
            <a:xfrm>
              <a:off x="6092827" y="3665539"/>
              <a:ext cx="777875" cy="396875"/>
            </a:xfrm>
            <a:custGeom>
              <a:avLst/>
              <a:gdLst>
                <a:gd name="T0" fmla="*/ 1 w 183"/>
                <a:gd name="T1" fmla="*/ 31 h 93"/>
                <a:gd name="T2" fmla="*/ 25 w 183"/>
                <a:gd name="T3" fmla="*/ 76 h 93"/>
                <a:gd name="T4" fmla="*/ 73 w 183"/>
                <a:gd name="T5" fmla="*/ 91 h 93"/>
                <a:gd name="T6" fmla="*/ 129 w 183"/>
                <a:gd name="T7" fmla="*/ 89 h 93"/>
                <a:gd name="T8" fmla="*/ 167 w 183"/>
                <a:gd name="T9" fmla="*/ 72 h 93"/>
                <a:gd name="T10" fmla="*/ 154 w 183"/>
                <a:gd name="T11" fmla="*/ 4 h 93"/>
                <a:gd name="T12" fmla="*/ 136 w 183"/>
                <a:gd name="T13" fmla="*/ 4 h 93"/>
                <a:gd name="T14" fmla="*/ 124 w 183"/>
                <a:gd name="T15" fmla="*/ 9 h 93"/>
                <a:gd name="T16" fmla="*/ 106 w 183"/>
                <a:gd name="T17" fmla="*/ 4 h 93"/>
                <a:gd name="T18" fmla="*/ 92 w 183"/>
                <a:gd name="T19" fmla="*/ 1 h 93"/>
                <a:gd name="T20" fmla="*/ 86 w 183"/>
                <a:gd name="T21" fmla="*/ 6 h 93"/>
                <a:gd name="T22" fmla="*/ 79 w 183"/>
                <a:gd name="T23" fmla="*/ 11 h 93"/>
                <a:gd name="T24" fmla="*/ 67 w 183"/>
                <a:gd name="T25" fmla="*/ 6 h 93"/>
                <a:gd name="T26" fmla="*/ 51 w 183"/>
                <a:gd name="T27" fmla="*/ 4 h 93"/>
                <a:gd name="T28" fmla="*/ 47 w 183"/>
                <a:gd name="T29" fmla="*/ 10 h 93"/>
                <a:gd name="T30" fmla="*/ 28 w 183"/>
                <a:gd name="T31" fmla="*/ 17 h 93"/>
                <a:gd name="T32" fmla="*/ 13 w 183"/>
                <a:gd name="T33" fmla="*/ 17 h 93"/>
                <a:gd name="T34" fmla="*/ 9 w 183"/>
                <a:gd name="T35" fmla="*/ 23 h 93"/>
                <a:gd name="T36" fmla="*/ 2 w 183"/>
                <a:gd name="T37" fmla="*/ 29 h 93"/>
                <a:gd name="T38" fmla="*/ 3 w 183"/>
                <a:gd name="T39" fmla="*/ 31 h 93"/>
                <a:gd name="T40" fmla="*/ 11 w 183"/>
                <a:gd name="T41" fmla="*/ 27 h 93"/>
                <a:gd name="T42" fmla="*/ 12 w 183"/>
                <a:gd name="T43" fmla="*/ 24 h 93"/>
                <a:gd name="T44" fmla="*/ 21 w 183"/>
                <a:gd name="T45" fmla="*/ 18 h 93"/>
                <a:gd name="T46" fmla="*/ 30 w 183"/>
                <a:gd name="T47" fmla="*/ 20 h 93"/>
                <a:gd name="T48" fmla="*/ 42 w 183"/>
                <a:gd name="T49" fmla="*/ 19 h 93"/>
                <a:gd name="T50" fmla="*/ 62 w 183"/>
                <a:gd name="T51" fmla="*/ 6 h 93"/>
                <a:gd name="T52" fmla="*/ 74 w 183"/>
                <a:gd name="T53" fmla="*/ 15 h 93"/>
                <a:gd name="T54" fmla="*/ 85 w 183"/>
                <a:gd name="T55" fmla="*/ 10 h 93"/>
                <a:gd name="T56" fmla="*/ 99 w 183"/>
                <a:gd name="T57" fmla="*/ 4 h 93"/>
                <a:gd name="T58" fmla="*/ 107 w 183"/>
                <a:gd name="T59" fmla="*/ 9 h 93"/>
                <a:gd name="T60" fmla="*/ 122 w 183"/>
                <a:gd name="T61" fmla="*/ 12 h 93"/>
                <a:gd name="T62" fmla="*/ 141 w 183"/>
                <a:gd name="T63" fmla="*/ 5 h 93"/>
                <a:gd name="T64" fmla="*/ 165 w 183"/>
                <a:gd name="T65" fmla="*/ 18 h 93"/>
                <a:gd name="T66" fmla="*/ 171 w 183"/>
                <a:gd name="T67" fmla="*/ 59 h 93"/>
                <a:gd name="T68" fmla="*/ 139 w 183"/>
                <a:gd name="T69" fmla="*/ 84 h 93"/>
                <a:gd name="T70" fmla="*/ 91 w 183"/>
                <a:gd name="T71" fmla="*/ 89 h 93"/>
                <a:gd name="T72" fmla="*/ 35 w 183"/>
                <a:gd name="T73" fmla="*/ 79 h 93"/>
                <a:gd name="T74" fmla="*/ 14 w 183"/>
                <a:gd name="T75" fmla="*/ 61 h 93"/>
                <a:gd name="T76" fmla="*/ 3 w 183"/>
                <a:gd name="T77" fmla="*/ 30 h 93"/>
                <a:gd name="T78" fmla="*/ 1 w 183"/>
                <a:gd name="T79" fmla="*/ 3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3" h="93">
                  <a:moveTo>
                    <a:pt x="1" y="31"/>
                  </a:moveTo>
                  <a:cubicBezTo>
                    <a:pt x="7" y="48"/>
                    <a:pt x="9" y="66"/>
                    <a:pt x="25" y="76"/>
                  </a:cubicBezTo>
                  <a:cubicBezTo>
                    <a:pt x="39" y="86"/>
                    <a:pt x="57" y="90"/>
                    <a:pt x="73" y="91"/>
                  </a:cubicBezTo>
                  <a:cubicBezTo>
                    <a:pt x="92" y="93"/>
                    <a:pt x="111" y="92"/>
                    <a:pt x="129" y="89"/>
                  </a:cubicBezTo>
                  <a:cubicBezTo>
                    <a:pt x="143" y="86"/>
                    <a:pt x="158" y="84"/>
                    <a:pt x="167" y="72"/>
                  </a:cubicBezTo>
                  <a:cubicBezTo>
                    <a:pt x="183" y="52"/>
                    <a:pt x="177" y="16"/>
                    <a:pt x="154" y="4"/>
                  </a:cubicBezTo>
                  <a:cubicBezTo>
                    <a:pt x="148" y="1"/>
                    <a:pt x="142" y="2"/>
                    <a:pt x="136" y="4"/>
                  </a:cubicBezTo>
                  <a:cubicBezTo>
                    <a:pt x="132" y="5"/>
                    <a:pt x="128" y="7"/>
                    <a:pt x="124" y="9"/>
                  </a:cubicBezTo>
                  <a:cubicBezTo>
                    <a:pt x="116" y="11"/>
                    <a:pt x="112" y="9"/>
                    <a:pt x="106" y="4"/>
                  </a:cubicBezTo>
                  <a:cubicBezTo>
                    <a:pt x="102" y="1"/>
                    <a:pt x="97" y="0"/>
                    <a:pt x="92" y="1"/>
                  </a:cubicBezTo>
                  <a:cubicBezTo>
                    <a:pt x="89" y="2"/>
                    <a:pt x="88" y="4"/>
                    <a:pt x="86" y="6"/>
                  </a:cubicBezTo>
                  <a:cubicBezTo>
                    <a:pt x="84" y="8"/>
                    <a:pt x="82" y="10"/>
                    <a:pt x="79" y="11"/>
                  </a:cubicBezTo>
                  <a:cubicBezTo>
                    <a:pt x="74" y="13"/>
                    <a:pt x="71" y="10"/>
                    <a:pt x="67" y="6"/>
                  </a:cubicBezTo>
                  <a:cubicBezTo>
                    <a:pt x="62" y="3"/>
                    <a:pt x="57" y="0"/>
                    <a:pt x="51" y="4"/>
                  </a:cubicBezTo>
                  <a:cubicBezTo>
                    <a:pt x="49" y="6"/>
                    <a:pt x="49" y="8"/>
                    <a:pt x="47" y="10"/>
                  </a:cubicBezTo>
                  <a:cubicBezTo>
                    <a:pt x="43" y="18"/>
                    <a:pt x="37" y="19"/>
                    <a:pt x="28" y="17"/>
                  </a:cubicBezTo>
                  <a:cubicBezTo>
                    <a:pt x="23" y="16"/>
                    <a:pt x="18" y="13"/>
                    <a:pt x="13" y="17"/>
                  </a:cubicBezTo>
                  <a:cubicBezTo>
                    <a:pt x="11" y="19"/>
                    <a:pt x="11" y="21"/>
                    <a:pt x="9" y="23"/>
                  </a:cubicBezTo>
                  <a:cubicBezTo>
                    <a:pt x="7" y="26"/>
                    <a:pt x="5" y="27"/>
                    <a:pt x="2" y="29"/>
                  </a:cubicBezTo>
                  <a:cubicBezTo>
                    <a:pt x="0" y="30"/>
                    <a:pt x="1" y="32"/>
                    <a:pt x="3" y="31"/>
                  </a:cubicBezTo>
                  <a:cubicBezTo>
                    <a:pt x="5" y="30"/>
                    <a:pt x="9" y="29"/>
                    <a:pt x="11" y="27"/>
                  </a:cubicBezTo>
                  <a:cubicBezTo>
                    <a:pt x="11" y="27"/>
                    <a:pt x="16" y="17"/>
                    <a:pt x="12" y="24"/>
                  </a:cubicBezTo>
                  <a:cubicBezTo>
                    <a:pt x="14" y="20"/>
                    <a:pt x="16" y="18"/>
                    <a:pt x="21" y="18"/>
                  </a:cubicBezTo>
                  <a:cubicBezTo>
                    <a:pt x="24" y="18"/>
                    <a:pt x="27" y="20"/>
                    <a:pt x="30" y="20"/>
                  </a:cubicBezTo>
                  <a:cubicBezTo>
                    <a:pt x="34" y="21"/>
                    <a:pt x="38" y="21"/>
                    <a:pt x="42" y="19"/>
                  </a:cubicBezTo>
                  <a:cubicBezTo>
                    <a:pt x="49" y="16"/>
                    <a:pt x="51" y="1"/>
                    <a:pt x="62" y="6"/>
                  </a:cubicBezTo>
                  <a:cubicBezTo>
                    <a:pt x="66" y="8"/>
                    <a:pt x="69" y="13"/>
                    <a:pt x="74" y="15"/>
                  </a:cubicBezTo>
                  <a:cubicBezTo>
                    <a:pt x="79" y="16"/>
                    <a:pt x="82" y="13"/>
                    <a:pt x="85" y="10"/>
                  </a:cubicBezTo>
                  <a:cubicBezTo>
                    <a:pt x="90" y="6"/>
                    <a:pt x="91" y="2"/>
                    <a:pt x="99" y="4"/>
                  </a:cubicBezTo>
                  <a:cubicBezTo>
                    <a:pt x="102" y="4"/>
                    <a:pt x="104" y="7"/>
                    <a:pt x="107" y="9"/>
                  </a:cubicBezTo>
                  <a:cubicBezTo>
                    <a:pt x="112" y="12"/>
                    <a:pt x="116" y="13"/>
                    <a:pt x="122" y="12"/>
                  </a:cubicBezTo>
                  <a:cubicBezTo>
                    <a:pt x="128" y="11"/>
                    <a:pt x="134" y="7"/>
                    <a:pt x="141" y="5"/>
                  </a:cubicBezTo>
                  <a:cubicBezTo>
                    <a:pt x="151" y="3"/>
                    <a:pt x="160" y="10"/>
                    <a:pt x="165" y="18"/>
                  </a:cubicBezTo>
                  <a:cubicBezTo>
                    <a:pt x="173" y="29"/>
                    <a:pt x="175" y="45"/>
                    <a:pt x="171" y="59"/>
                  </a:cubicBezTo>
                  <a:cubicBezTo>
                    <a:pt x="166" y="75"/>
                    <a:pt x="155" y="81"/>
                    <a:pt x="139" y="84"/>
                  </a:cubicBezTo>
                  <a:cubicBezTo>
                    <a:pt x="124" y="88"/>
                    <a:pt x="107" y="89"/>
                    <a:pt x="91" y="89"/>
                  </a:cubicBezTo>
                  <a:cubicBezTo>
                    <a:pt x="72" y="89"/>
                    <a:pt x="52" y="87"/>
                    <a:pt x="35" y="79"/>
                  </a:cubicBezTo>
                  <a:cubicBezTo>
                    <a:pt x="26" y="75"/>
                    <a:pt x="18" y="69"/>
                    <a:pt x="14" y="61"/>
                  </a:cubicBezTo>
                  <a:cubicBezTo>
                    <a:pt x="9" y="51"/>
                    <a:pt x="7" y="40"/>
                    <a:pt x="3" y="30"/>
                  </a:cubicBezTo>
                  <a:cubicBezTo>
                    <a:pt x="3" y="28"/>
                    <a:pt x="0" y="29"/>
                    <a:pt x="1"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3">
              <a:extLst>
                <a:ext uri="{FF2B5EF4-FFF2-40B4-BE49-F238E27FC236}">
                  <a16:creationId xmlns="" xmlns:a16="http://schemas.microsoft.com/office/drawing/2014/main" id="{3E2EFED4-7B34-497F-A027-4E7D3FA52E7C}"/>
                </a:ext>
              </a:extLst>
            </p:cNvPr>
            <p:cNvSpPr>
              <a:spLocks/>
            </p:cNvSpPr>
            <p:nvPr/>
          </p:nvSpPr>
          <p:spPr bwMode="auto">
            <a:xfrm>
              <a:off x="6275389" y="3797301"/>
              <a:ext cx="93663" cy="90488"/>
            </a:xfrm>
            <a:custGeom>
              <a:avLst/>
              <a:gdLst>
                <a:gd name="T0" fmla="*/ 16 w 22"/>
                <a:gd name="T1" fmla="*/ 3 h 21"/>
                <a:gd name="T2" fmla="*/ 3 w 22"/>
                <a:gd name="T3" fmla="*/ 15 h 21"/>
                <a:gd name="T4" fmla="*/ 5 w 22"/>
                <a:gd name="T5" fmla="*/ 19 h 21"/>
                <a:gd name="T6" fmla="*/ 20 w 22"/>
                <a:gd name="T7" fmla="*/ 6 h 21"/>
                <a:gd name="T8" fmla="*/ 16 w 22"/>
                <a:gd name="T9" fmla="*/ 3 h 21"/>
              </a:gdLst>
              <a:ahLst/>
              <a:cxnLst>
                <a:cxn ang="0">
                  <a:pos x="T0" y="T1"/>
                </a:cxn>
                <a:cxn ang="0">
                  <a:pos x="T2" y="T3"/>
                </a:cxn>
                <a:cxn ang="0">
                  <a:pos x="T4" y="T5"/>
                </a:cxn>
                <a:cxn ang="0">
                  <a:pos x="T6" y="T7"/>
                </a:cxn>
                <a:cxn ang="0">
                  <a:pos x="T8" y="T9"/>
                </a:cxn>
              </a:cxnLst>
              <a:rect l="0" t="0" r="r" b="b"/>
              <a:pathLst>
                <a:path w="22" h="21">
                  <a:moveTo>
                    <a:pt x="16" y="3"/>
                  </a:moveTo>
                  <a:cubicBezTo>
                    <a:pt x="12" y="7"/>
                    <a:pt x="8" y="12"/>
                    <a:pt x="3" y="15"/>
                  </a:cubicBezTo>
                  <a:cubicBezTo>
                    <a:pt x="0" y="17"/>
                    <a:pt x="2" y="21"/>
                    <a:pt x="5" y="19"/>
                  </a:cubicBezTo>
                  <a:cubicBezTo>
                    <a:pt x="11" y="16"/>
                    <a:pt x="15" y="11"/>
                    <a:pt x="20" y="6"/>
                  </a:cubicBezTo>
                  <a:cubicBezTo>
                    <a:pt x="22" y="4"/>
                    <a:pt x="19" y="0"/>
                    <a:pt x="16"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4">
              <a:extLst>
                <a:ext uri="{FF2B5EF4-FFF2-40B4-BE49-F238E27FC236}">
                  <a16:creationId xmlns="" xmlns:a16="http://schemas.microsoft.com/office/drawing/2014/main" id="{FEABD691-4BCD-4CDA-BCA2-515D7C25BA1C}"/>
                </a:ext>
              </a:extLst>
            </p:cNvPr>
            <p:cNvSpPr>
              <a:spLocks/>
            </p:cNvSpPr>
            <p:nvPr/>
          </p:nvSpPr>
          <p:spPr bwMode="auto">
            <a:xfrm>
              <a:off x="6249989" y="3822701"/>
              <a:ext cx="131763" cy="65088"/>
            </a:xfrm>
            <a:custGeom>
              <a:avLst/>
              <a:gdLst>
                <a:gd name="T0" fmla="*/ 3 w 31"/>
                <a:gd name="T1" fmla="*/ 6 h 15"/>
                <a:gd name="T2" fmla="*/ 25 w 31"/>
                <a:gd name="T3" fmla="*/ 13 h 15"/>
                <a:gd name="T4" fmla="*/ 28 w 31"/>
                <a:gd name="T5" fmla="*/ 9 h 15"/>
                <a:gd name="T6" fmla="*/ 4 w 31"/>
                <a:gd name="T7" fmla="*/ 1 h 15"/>
                <a:gd name="T8" fmla="*/ 3 w 31"/>
                <a:gd name="T9" fmla="*/ 6 h 15"/>
              </a:gdLst>
              <a:ahLst/>
              <a:cxnLst>
                <a:cxn ang="0">
                  <a:pos x="T0" y="T1"/>
                </a:cxn>
                <a:cxn ang="0">
                  <a:pos x="T2" y="T3"/>
                </a:cxn>
                <a:cxn ang="0">
                  <a:pos x="T4" y="T5"/>
                </a:cxn>
                <a:cxn ang="0">
                  <a:pos x="T6" y="T7"/>
                </a:cxn>
                <a:cxn ang="0">
                  <a:pos x="T8" y="T9"/>
                </a:cxn>
              </a:cxnLst>
              <a:rect l="0" t="0" r="r" b="b"/>
              <a:pathLst>
                <a:path w="31" h="15">
                  <a:moveTo>
                    <a:pt x="3" y="6"/>
                  </a:moveTo>
                  <a:cubicBezTo>
                    <a:pt x="11" y="7"/>
                    <a:pt x="18" y="10"/>
                    <a:pt x="25" y="13"/>
                  </a:cubicBezTo>
                  <a:cubicBezTo>
                    <a:pt x="28" y="15"/>
                    <a:pt x="31" y="10"/>
                    <a:pt x="28" y="9"/>
                  </a:cubicBezTo>
                  <a:cubicBezTo>
                    <a:pt x="20" y="5"/>
                    <a:pt x="13" y="3"/>
                    <a:pt x="4" y="1"/>
                  </a:cubicBezTo>
                  <a:cubicBezTo>
                    <a:pt x="1" y="0"/>
                    <a:pt x="0" y="5"/>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5">
              <a:extLst>
                <a:ext uri="{FF2B5EF4-FFF2-40B4-BE49-F238E27FC236}">
                  <a16:creationId xmlns="" xmlns:a16="http://schemas.microsoft.com/office/drawing/2014/main" id="{018B9E07-71AA-4291-909A-B2AAC73DBD6D}"/>
                </a:ext>
              </a:extLst>
            </p:cNvPr>
            <p:cNvSpPr>
              <a:spLocks/>
            </p:cNvSpPr>
            <p:nvPr/>
          </p:nvSpPr>
          <p:spPr bwMode="auto">
            <a:xfrm>
              <a:off x="6437314" y="3763964"/>
              <a:ext cx="127000" cy="93663"/>
            </a:xfrm>
            <a:custGeom>
              <a:avLst/>
              <a:gdLst>
                <a:gd name="T0" fmla="*/ 25 w 30"/>
                <a:gd name="T1" fmla="*/ 1 h 22"/>
                <a:gd name="T2" fmla="*/ 3 w 30"/>
                <a:gd name="T3" fmla="*/ 15 h 22"/>
                <a:gd name="T4" fmla="*/ 6 w 30"/>
                <a:gd name="T5" fmla="*/ 20 h 22"/>
                <a:gd name="T6" fmla="*/ 16 w 30"/>
                <a:gd name="T7" fmla="*/ 13 h 22"/>
                <a:gd name="T8" fmla="*/ 27 w 30"/>
                <a:gd name="T9" fmla="*/ 6 h 22"/>
                <a:gd name="T10" fmla="*/ 25 w 30"/>
                <a:gd name="T11" fmla="*/ 1 h 22"/>
              </a:gdLst>
              <a:ahLst/>
              <a:cxnLst>
                <a:cxn ang="0">
                  <a:pos x="T0" y="T1"/>
                </a:cxn>
                <a:cxn ang="0">
                  <a:pos x="T2" y="T3"/>
                </a:cxn>
                <a:cxn ang="0">
                  <a:pos x="T4" y="T5"/>
                </a:cxn>
                <a:cxn ang="0">
                  <a:pos x="T6" y="T7"/>
                </a:cxn>
                <a:cxn ang="0">
                  <a:pos x="T8" y="T9"/>
                </a:cxn>
                <a:cxn ang="0">
                  <a:pos x="T10" y="T11"/>
                </a:cxn>
              </a:cxnLst>
              <a:rect l="0" t="0" r="r" b="b"/>
              <a:pathLst>
                <a:path w="30" h="22">
                  <a:moveTo>
                    <a:pt x="25" y="1"/>
                  </a:moveTo>
                  <a:cubicBezTo>
                    <a:pt x="17" y="4"/>
                    <a:pt x="10" y="11"/>
                    <a:pt x="3" y="15"/>
                  </a:cubicBezTo>
                  <a:cubicBezTo>
                    <a:pt x="0" y="17"/>
                    <a:pt x="3" y="22"/>
                    <a:pt x="6" y="20"/>
                  </a:cubicBezTo>
                  <a:cubicBezTo>
                    <a:pt x="9" y="17"/>
                    <a:pt x="13" y="15"/>
                    <a:pt x="16" y="13"/>
                  </a:cubicBezTo>
                  <a:cubicBezTo>
                    <a:pt x="19" y="10"/>
                    <a:pt x="23" y="7"/>
                    <a:pt x="27" y="6"/>
                  </a:cubicBezTo>
                  <a:cubicBezTo>
                    <a:pt x="30" y="5"/>
                    <a:pt x="28" y="0"/>
                    <a:pt x="25"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6">
              <a:extLst>
                <a:ext uri="{FF2B5EF4-FFF2-40B4-BE49-F238E27FC236}">
                  <a16:creationId xmlns="" xmlns:a16="http://schemas.microsoft.com/office/drawing/2014/main" id="{EB958484-83E4-4DCF-ABF4-F5C0C470BA8C}"/>
                </a:ext>
              </a:extLst>
            </p:cNvPr>
            <p:cNvSpPr>
              <a:spLocks/>
            </p:cNvSpPr>
            <p:nvPr/>
          </p:nvSpPr>
          <p:spPr bwMode="auto">
            <a:xfrm>
              <a:off x="6454777" y="3776664"/>
              <a:ext cx="58738" cy="85725"/>
            </a:xfrm>
            <a:custGeom>
              <a:avLst/>
              <a:gdLst>
                <a:gd name="T0" fmla="*/ 2 w 14"/>
                <a:gd name="T1" fmla="*/ 6 h 20"/>
                <a:gd name="T2" fmla="*/ 8 w 14"/>
                <a:gd name="T3" fmla="*/ 16 h 20"/>
                <a:gd name="T4" fmla="*/ 13 w 14"/>
                <a:gd name="T5" fmla="*/ 15 h 20"/>
                <a:gd name="T6" fmla="*/ 6 w 14"/>
                <a:gd name="T7" fmla="*/ 2 h 20"/>
                <a:gd name="T8" fmla="*/ 2 w 14"/>
                <a:gd name="T9" fmla="*/ 6 h 20"/>
              </a:gdLst>
              <a:ahLst/>
              <a:cxnLst>
                <a:cxn ang="0">
                  <a:pos x="T0" y="T1"/>
                </a:cxn>
                <a:cxn ang="0">
                  <a:pos x="T2" y="T3"/>
                </a:cxn>
                <a:cxn ang="0">
                  <a:pos x="T4" y="T5"/>
                </a:cxn>
                <a:cxn ang="0">
                  <a:pos x="T6" y="T7"/>
                </a:cxn>
                <a:cxn ang="0">
                  <a:pos x="T8" y="T9"/>
                </a:cxn>
              </a:cxnLst>
              <a:rect l="0" t="0" r="r" b="b"/>
              <a:pathLst>
                <a:path w="14" h="20">
                  <a:moveTo>
                    <a:pt x="2" y="6"/>
                  </a:moveTo>
                  <a:cubicBezTo>
                    <a:pt x="5" y="9"/>
                    <a:pt x="7" y="13"/>
                    <a:pt x="8" y="16"/>
                  </a:cubicBezTo>
                  <a:cubicBezTo>
                    <a:pt x="9" y="20"/>
                    <a:pt x="14" y="18"/>
                    <a:pt x="13" y="15"/>
                  </a:cubicBezTo>
                  <a:cubicBezTo>
                    <a:pt x="12" y="10"/>
                    <a:pt x="9" y="6"/>
                    <a:pt x="6" y="2"/>
                  </a:cubicBezTo>
                  <a:cubicBezTo>
                    <a:pt x="4" y="0"/>
                    <a:pt x="0" y="4"/>
                    <a:pt x="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7">
              <a:extLst>
                <a:ext uri="{FF2B5EF4-FFF2-40B4-BE49-F238E27FC236}">
                  <a16:creationId xmlns="" xmlns:a16="http://schemas.microsoft.com/office/drawing/2014/main" id="{E8C783BA-F197-478E-AB14-216609A182ED}"/>
                </a:ext>
              </a:extLst>
            </p:cNvPr>
            <p:cNvSpPr>
              <a:spLocks/>
            </p:cNvSpPr>
            <p:nvPr/>
          </p:nvSpPr>
          <p:spPr bwMode="auto">
            <a:xfrm>
              <a:off x="6361114" y="3875089"/>
              <a:ext cx="93663" cy="101600"/>
            </a:xfrm>
            <a:custGeom>
              <a:avLst/>
              <a:gdLst>
                <a:gd name="T0" fmla="*/ 17 w 22"/>
                <a:gd name="T1" fmla="*/ 2 h 24"/>
                <a:gd name="T2" fmla="*/ 2 w 22"/>
                <a:gd name="T3" fmla="*/ 18 h 24"/>
                <a:gd name="T4" fmla="*/ 7 w 22"/>
                <a:gd name="T5" fmla="*/ 21 h 24"/>
                <a:gd name="T6" fmla="*/ 20 w 22"/>
                <a:gd name="T7" fmla="*/ 7 h 24"/>
                <a:gd name="T8" fmla="*/ 17 w 22"/>
                <a:gd name="T9" fmla="*/ 2 h 24"/>
              </a:gdLst>
              <a:ahLst/>
              <a:cxnLst>
                <a:cxn ang="0">
                  <a:pos x="T0" y="T1"/>
                </a:cxn>
                <a:cxn ang="0">
                  <a:pos x="T2" y="T3"/>
                </a:cxn>
                <a:cxn ang="0">
                  <a:pos x="T4" y="T5"/>
                </a:cxn>
                <a:cxn ang="0">
                  <a:pos x="T6" y="T7"/>
                </a:cxn>
                <a:cxn ang="0">
                  <a:pos x="T8" y="T9"/>
                </a:cxn>
              </a:cxnLst>
              <a:rect l="0" t="0" r="r" b="b"/>
              <a:pathLst>
                <a:path w="22" h="24">
                  <a:moveTo>
                    <a:pt x="17" y="2"/>
                  </a:moveTo>
                  <a:cubicBezTo>
                    <a:pt x="11" y="7"/>
                    <a:pt x="7" y="12"/>
                    <a:pt x="2" y="18"/>
                  </a:cubicBezTo>
                  <a:cubicBezTo>
                    <a:pt x="0" y="21"/>
                    <a:pt x="5" y="24"/>
                    <a:pt x="7" y="21"/>
                  </a:cubicBezTo>
                  <a:cubicBezTo>
                    <a:pt x="11" y="16"/>
                    <a:pt x="15" y="10"/>
                    <a:pt x="20" y="7"/>
                  </a:cubicBezTo>
                  <a:cubicBezTo>
                    <a:pt x="22" y="5"/>
                    <a:pt x="20" y="0"/>
                    <a:pt x="17"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8">
              <a:extLst>
                <a:ext uri="{FF2B5EF4-FFF2-40B4-BE49-F238E27FC236}">
                  <a16:creationId xmlns="" xmlns:a16="http://schemas.microsoft.com/office/drawing/2014/main" id="{D6053AF9-2F89-42A5-B362-BCD49CA00BF6}"/>
                </a:ext>
              </a:extLst>
            </p:cNvPr>
            <p:cNvSpPr>
              <a:spLocks/>
            </p:cNvSpPr>
            <p:nvPr/>
          </p:nvSpPr>
          <p:spPr bwMode="auto">
            <a:xfrm>
              <a:off x="6361114" y="3890964"/>
              <a:ext cx="109538" cy="73025"/>
            </a:xfrm>
            <a:custGeom>
              <a:avLst/>
              <a:gdLst>
                <a:gd name="T0" fmla="*/ 3 w 26"/>
                <a:gd name="T1" fmla="*/ 6 h 17"/>
                <a:gd name="T2" fmla="*/ 22 w 26"/>
                <a:gd name="T3" fmla="*/ 16 h 17"/>
                <a:gd name="T4" fmla="*/ 23 w 26"/>
                <a:gd name="T5" fmla="*/ 11 h 17"/>
                <a:gd name="T6" fmla="*/ 6 w 26"/>
                <a:gd name="T7" fmla="*/ 2 h 17"/>
                <a:gd name="T8" fmla="*/ 3 w 26"/>
                <a:gd name="T9" fmla="*/ 6 h 17"/>
              </a:gdLst>
              <a:ahLst/>
              <a:cxnLst>
                <a:cxn ang="0">
                  <a:pos x="T0" y="T1"/>
                </a:cxn>
                <a:cxn ang="0">
                  <a:pos x="T2" y="T3"/>
                </a:cxn>
                <a:cxn ang="0">
                  <a:pos x="T4" y="T5"/>
                </a:cxn>
                <a:cxn ang="0">
                  <a:pos x="T6" y="T7"/>
                </a:cxn>
                <a:cxn ang="0">
                  <a:pos x="T8" y="T9"/>
                </a:cxn>
              </a:cxnLst>
              <a:rect l="0" t="0" r="r" b="b"/>
              <a:pathLst>
                <a:path w="26" h="17">
                  <a:moveTo>
                    <a:pt x="3" y="6"/>
                  </a:moveTo>
                  <a:cubicBezTo>
                    <a:pt x="9" y="10"/>
                    <a:pt x="15" y="13"/>
                    <a:pt x="22" y="16"/>
                  </a:cubicBezTo>
                  <a:cubicBezTo>
                    <a:pt x="25" y="17"/>
                    <a:pt x="26" y="12"/>
                    <a:pt x="23" y="11"/>
                  </a:cubicBezTo>
                  <a:cubicBezTo>
                    <a:pt x="17" y="8"/>
                    <a:pt x="11" y="6"/>
                    <a:pt x="6" y="2"/>
                  </a:cubicBezTo>
                  <a:cubicBezTo>
                    <a:pt x="3" y="0"/>
                    <a:pt x="0" y="4"/>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9">
              <a:extLst>
                <a:ext uri="{FF2B5EF4-FFF2-40B4-BE49-F238E27FC236}">
                  <a16:creationId xmlns="" xmlns:a16="http://schemas.microsoft.com/office/drawing/2014/main" id="{8AF1B098-9CB1-4638-944B-172DEC5DE3A7}"/>
                </a:ext>
              </a:extLst>
            </p:cNvPr>
            <p:cNvSpPr>
              <a:spLocks/>
            </p:cNvSpPr>
            <p:nvPr/>
          </p:nvSpPr>
          <p:spPr bwMode="auto">
            <a:xfrm>
              <a:off x="6564314" y="3822701"/>
              <a:ext cx="114300" cy="136525"/>
            </a:xfrm>
            <a:custGeom>
              <a:avLst/>
              <a:gdLst>
                <a:gd name="T0" fmla="*/ 21 w 27"/>
                <a:gd name="T1" fmla="*/ 3 h 32"/>
                <a:gd name="T2" fmla="*/ 2 w 27"/>
                <a:gd name="T3" fmla="*/ 26 h 32"/>
                <a:gd name="T4" fmla="*/ 6 w 27"/>
                <a:gd name="T5" fmla="*/ 30 h 32"/>
                <a:gd name="T6" fmla="*/ 25 w 27"/>
                <a:gd name="T7" fmla="*/ 7 h 32"/>
                <a:gd name="T8" fmla="*/ 21 w 27"/>
                <a:gd name="T9" fmla="*/ 3 h 32"/>
              </a:gdLst>
              <a:ahLst/>
              <a:cxnLst>
                <a:cxn ang="0">
                  <a:pos x="T0" y="T1"/>
                </a:cxn>
                <a:cxn ang="0">
                  <a:pos x="T2" y="T3"/>
                </a:cxn>
                <a:cxn ang="0">
                  <a:pos x="T4" y="T5"/>
                </a:cxn>
                <a:cxn ang="0">
                  <a:pos x="T6" y="T7"/>
                </a:cxn>
                <a:cxn ang="0">
                  <a:pos x="T8" y="T9"/>
                </a:cxn>
              </a:cxnLst>
              <a:rect l="0" t="0" r="r" b="b"/>
              <a:pathLst>
                <a:path w="27" h="32">
                  <a:moveTo>
                    <a:pt x="21" y="3"/>
                  </a:moveTo>
                  <a:cubicBezTo>
                    <a:pt x="15" y="11"/>
                    <a:pt x="9" y="19"/>
                    <a:pt x="2" y="26"/>
                  </a:cubicBezTo>
                  <a:cubicBezTo>
                    <a:pt x="0" y="28"/>
                    <a:pt x="3" y="32"/>
                    <a:pt x="6" y="30"/>
                  </a:cubicBezTo>
                  <a:cubicBezTo>
                    <a:pt x="13" y="22"/>
                    <a:pt x="18" y="14"/>
                    <a:pt x="25" y="7"/>
                  </a:cubicBezTo>
                  <a:cubicBezTo>
                    <a:pt x="27" y="4"/>
                    <a:pt x="23" y="0"/>
                    <a:pt x="21"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0">
              <a:extLst>
                <a:ext uri="{FF2B5EF4-FFF2-40B4-BE49-F238E27FC236}">
                  <a16:creationId xmlns="" xmlns:a16="http://schemas.microsoft.com/office/drawing/2014/main" id="{0AD052EC-B228-4C05-A360-96CDE0BDAC99}"/>
                </a:ext>
              </a:extLst>
            </p:cNvPr>
            <p:cNvSpPr>
              <a:spLocks/>
            </p:cNvSpPr>
            <p:nvPr/>
          </p:nvSpPr>
          <p:spPr bwMode="auto">
            <a:xfrm>
              <a:off x="6561139" y="3849689"/>
              <a:ext cx="114300" cy="66675"/>
            </a:xfrm>
            <a:custGeom>
              <a:avLst/>
              <a:gdLst>
                <a:gd name="T0" fmla="*/ 2 w 27"/>
                <a:gd name="T1" fmla="*/ 6 h 16"/>
                <a:gd name="T2" fmla="*/ 22 w 27"/>
                <a:gd name="T3" fmla="*/ 15 h 16"/>
                <a:gd name="T4" fmla="*/ 23 w 27"/>
                <a:gd name="T5" fmla="*/ 10 h 16"/>
                <a:gd name="T6" fmla="*/ 5 w 27"/>
                <a:gd name="T7" fmla="*/ 2 h 16"/>
                <a:gd name="T8" fmla="*/ 2 w 27"/>
                <a:gd name="T9" fmla="*/ 6 h 16"/>
              </a:gdLst>
              <a:ahLst/>
              <a:cxnLst>
                <a:cxn ang="0">
                  <a:pos x="T0" y="T1"/>
                </a:cxn>
                <a:cxn ang="0">
                  <a:pos x="T2" y="T3"/>
                </a:cxn>
                <a:cxn ang="0">
                  <a:pos x="T4" y="T5"/>
                </a:cxn>
                <a:cxn ang="0">
                  <a:pos x="T6" y="T7"/>
                </a:cxn>
                <a:cxn ang="0">
                  <a:pos x="T8" y="T9"/>
                </a:cxn>
              </a:cxnLst>
              <a:rect l="0" t="0" r="r" b="b"/>
              <a:pathLst>
                <a:path w="27" h="16">
                  <a:moveTo>
                    <a:pt x="2" y="6"/>
                  </a:moveTo>
                  <a:cubicBezTo>
                    <a:pt x="8" y="10"/>
                    <a:pt x="15" y="14"/>
                    <a:pt x="22" y="15"/>
                  </a:cubicBezTo>
                  <a:cubicBezTo>
                    <a:pt x="25" y="16"/>
                    <a:pt x="27" y="11"/>
                    <a:pt x="23" y="10"/>
                  </a:cubicBezTo>
                  <a:cubicBezTo>
                    <a:pt x="17" y="9"/>
                    <a:pt x="10" y="6"/>
                    <a:pt x="5" y="2"/>
                  </a:cubicBezTo>
                  <a:cubicBezTo>
                    <a:pt x="2" y="0"/>
                    <a:pt x="0" y="4"/>
                    <a:pt x="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1">
              <a:extLst>
                <a:ext uri="{FF2B5EF4-FFF2-40B4-BE49-F238E27FC236}">
                  <a16:creationId xmlns="" xmlns:a16="http://schemas.microsoft.com/office/drawing/2014/main" id="{2E9A006A-7801-471C-96B7-F922A8CA7772}"/>
                </a:ext>
              </a:extLst>
            </p:cNvPr>
            <p:cNvSpPr>
              <a:spLocks/>
            </p:cNvSpPr>
            <p:nvPr/>
          </p:nvSpPr>
          <p:spPr bwMode="auto">
            <a:xfrm>
              <a:off x="6650039" y="3738564"/>
              <a:ext cx="84138" cy="84138"/>
            </a:xfrm>
            <a:custGeom>
              <a:avLst/>
              <a:gdLst>
                <a:gd name="T0" fmla="*/ 14 w 20"/>
                <a:gd name="T1" fmla="*/ 3 h 20"/>
                <a:gd name="T2" fmla="*/ 2 w 20"/>
                <a:gd name="T3" fmla="*/ 14 h 20"/>
                <a:gd name="T4" fmla="*/ 6 w 20"/>
                <a:gd name="T5" fmla="*/ 18 h 20"/>
                <a:gd name="T6" fmla="*/ 18 w 20"/>
                <a:gd name="T7" fmla="*/ 6 h 20"/>
                <a:gd name="T8" fmla="*/ 14 w 20"/>
                <a:gd name="T9" fmla="*/ 3 h 20"/>
              </a:gdLst>
              <a:ahLst/>
              <a:cxnLst>
                <a:cxn ang="0">
                  <a:pos x="T0" y="T1"/>
                </a:cxn>
                <a:cxn ang="0">
                  <a:pos x="T2" y="T3"/>
                </a:cxn>
                <a:cxn ang="0">
                  <a:pos x="T4" y="T5"/>
                </a:cxn>
                <a:cxn ang="0">
                  <a:pos x="T6" y="T7"/>
                </a:cxn>
                <a:cxn ang="0">
                  <a:pos x="T8" y="T9"/>
                </a:cxn>
              </a:cxnLst>
              <a:rect l="0" t="0" r="r" b="b"/>
              <a:pathLst>
                <a:path w="20" h="20">
                  <a:moveTo>
                    <a:pt x="14" y="3"/>
                  </a:moveTo>
                  <a:cubicBezTo>
                    <a:pt x="10" y="6"/>
                    <a:pt x="6" y="10"/>
                    <a:pt x="2" y="14"/>
                  </a:cubicBezTo>
                  <a:cubicBezTo>
                    <a:pt x="0" y="16"/>
                    <a:pt x="4" y="20"/>
                    <a:pt x="6" y="18"/>
                  </a:cubicBezTo>
                  <a:cubicBezTo>
                    <a:pt x="10" y="14"/>
                    <a:pt x="14" y="10"/>
                    <a:pt x="18" y="6"/>
                  </a:cubicBezTo>
                  <a:cubicBezTo>
                    <a:pt x="20" y="4"/>
                    <a:pt x="16" y="0"/>
                    <a:pt x="1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2">
              <a:extLst>
                <a:ext uri="{FF2B5EF4-FFF2-40B4-BE49-F238E27FC236}">
                  <a16:creationId xmlns="" xmlns:a16="http://schemas.microsoft.com/office/drawing/2014/main" id="{6F05F70E-F7BA-47A4-BEF4-4BE5E8C3707C}"/>
                </a:ext>
              </a:extLst>
            </p:cNvPr>
            <p:cNvSpPr>
              <a:spLocks/>
            </p:cNvSpPr>
            <p:nvPr/>
          </p:nvSpPr>
          <p:spPr bwMode="auto">
            <a:xfrm>
              <a:off x="6662739" y="3751264"/>
              <a:ext cx="93663" cy="71438"/>
            </a:xfrm>
            <a:custGeom>
              <a:avLst/>
              <a:gdLst>
                <a:gd name="T0" fmla="*/ 2 w 22"/>
                <a:gd name="T1" fmla="*/ 6 h 17"/>
                <a:gd name="T2" fmla="*/ 17 w 22"/>
                <a:gd name="T3" fmla="*/ 15 h 17"/>
                <a:gd name="T4" fmla="*/ 19 w 22"/>
                <a:gd name="T5" fmla="*/ 11 h 17"/>
                <a:gd name="T6" fmla="*/ 6 w 22"/>
                <a:gd name="T7" fmla="*/ 2 h 17"/>
                <a:gd name="T8" fmla="*/ 2 w 22"/>
                <a:gd name="T9" fmla="*/ 6 h 17"/>
              </a:gdLst>
              <a:ahLst/>
              <a:cxnLst>
                <a:cxn ang="0">
                  <a:pos x="T0" y="T1"/>
                </a:cxn>
                <a:cxn ang="0">
                  <a:pos x="T2" y="T3"/>
                </a:cxn>
                <a:cxn ang="0">
                  <a:pos x="T4" y="T5"/>
                </a:cxn>
                <a:cxn ang="0">
                  <a:pos x="T6" y="T7"/>
                </a:cxn>
                <a:cxn ang="0">
                  <a:pos x="T8" y="T9"/>
                </a:cxn>
              </a:cxnLst>
              <a:rect l="0" t="0" r="r" b="b"/>
              <a:pathLst>
                <a:path w="22" h="17">
                  <a:moveTo>
                    <a:pt x="2" y="6"/>
                  </a:moveTo>
                  <a:cubicBezTo>
                    <a:pt x="6" y="10"/>
                    <a:pt x="11" y="12"/>
                    <a:pt x="17" y="15"/>
                  </a:cubicBezTo>
                  <a:cubicBezTo>
                    <a:pt x="19" y="17"/>
                    <a:pt x="22" y="12"/>
                    <a:pt x="19" y="11"/>
                  </a:cubicBezTo>
                  <a:cubicBezTo>
                    <a:pt x="14" y="8"/>
                    <a:pt x="9" y="6"/>
                    <a:pt x="6" y="2"/>
                  </a:cubicBezTo>
                  <a:cubicBezTo>
                    <a:pt x="3" y="0"/>
                    <a:pt x="0" y="3"/>
                    <a:pt x="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7">
              <a:extLst>
                <a:ext uri="{FF2B5EF4-FFF2-40B4-BE49-F238E27FC236}">
                  <a16:creationId xmlns="" xmlns:a16="http://schemas.microsoft.com/office/drawing/2014/main" id="{87CA7C69-39D7-4228-97D4-2003AF620DD9}"/>
                </a:ext>
              </a:extLst>
            </p:cNvPr>
            <p:cNvSpPr>
              <a:spLocks/>
            </p:cNvSpPr>
            <p:nvPr/>
          </p:nvSpPr>
          <p:spPr bwMode="auto">
            <a:xfrm>
              <a:off x="6262689" y="1985964"/>
              <a:ext cx="200025" cy="414338"/>
            </a:xfrm>
            <a:custGeom>
              <a:avLst/>
              <a:gdLst>
                <a:gd name="T0" fmla="*/ 13 w 47"/>
                <a:gd name="T1" fmla="*/ 93 h 97"/>
                <a:gd name="T2" fmla="*/ 43 w 47"/>
                <a:gd name="T3" fmla="*/ 59 h 97"/>
                <a:gd name="T4" fmla="*/ 38 w 47"/>
                <a:gd name="T5" fmla="*/ 41 h 97"/>
                <a:gd name="T6" fmla="*/ 27 w 47"/>
                <a:gd name="T7" fmla="*/ 33 h 97"/>
                <a:gd name="T8" fmla="*/ 29 w 47"/>
                <a:gd name="T9" fmla="*/ 5 h 97"/>
                <a:gd name="T10" fmla="*/ 27 w 47"/>
                <a:gd name="T11" fmla="*/ 1 h 97"/>
                <a:gd name="T12" fmla="*/ 3 w 47"/>
                <a:gd name="T13" fmla="*/ 16 h 97"/>
                <a:gd name="T14" fmla="*/ 19 w 47"/>
                <a:gd name="T15" fmla="*/ 43 h 97"/>
                <a:gd name="T16" fmla="*/ 2 w 47"/>
                <a:gd name="T17" fmla="*/ 70 h 97"/>
                <a:gd name="T18" fmla="*/ 11 w 47"/>
                <a:gd name="T19" fmla="*/ 93 h 97"/>
                <a:gd name="T20" fmla="*/ 8 w 47"/>
                <a:gd name="T21" fmla="*/ 90 h 97"/>
                <a:gd name="T22" fmla="*/ 8 w 47"/>
                <a:gd name="T23" fmla="*/ 93 h 97"/>
                <a:gd name="T24" fmla="*/ 13 w 47"/>
                <a:gd name="T25" fmla="*/ 93 h 97"/>
                <a:gd name="T26" fmla="*/ 13 w 47"/>
                <a:gd name="T27" fmla="*/ 90 h 97"/>
                <a:gd name="T28" fmla="*/ 11 w 47"/>
                <a:gd name="T29" fmla="*/ 88 h 97"/>
                <a:gd name="T30" fmla="*/ 10 w 47"/>
                <a:gd name="T31" fmla="*/ 68 h 97"/>
                <a:gd name="T32" fmla="*/ 20 w 47"/>
                <a:gd name="T33" fmla="*/ 61 h 97"/>
                <a:gd name="T34" fmla="*/ 26 w 47"/>
                <a:gd name="T35" fmla="*/ 49 h 97"/>
                <a:gd name="T36" fmla="*/ 15 w 47"/>
                <a:gd name="T37" fmla="*/ 32 h 97"/>
                <a:gd name="T38" fmla="*/ 8 w 47"/>
                <a:gd name="T39" fmla="*/ 15 h 97"/>
                <a:gd name="T40" fmla="*/ 27 w 47"/>
                <a:gd name="T41" fmla="*/ 7 h 97"/>
                <a:gd name="T42" fmla="*/ 25 w 47"/>
                <a:gd name="T43" fmla="*/ 3 h 97"/>
                <a:gd name="T44" fmla="*/ 22 w 47"/>
                <a:gd name="T45" fmla="*/ 34 h 97"/>
                <a:gd name="T46" fmla="*/ 36 w 47"/>
                <a:gd name="T47" fmla="*/ 61 h 97"/>
                <a:gd name="T48" fmla="*/ 8 w 47"/>
                <a:gd name="T49" fmla="*/ 94 h 97"/>
                <a:gd name="T50" fmla="*/ 13 w 47"/>
                <a:gd name="T51" fmla="*/ 9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97">
                  <a:moveTo>
                    <a:pt x="13" y="93"/>
                  </a:moveTo>
                  <a:cubicBezTo>
                    <a:pt x="6" y="74"/>
                    <a:pt x="37" y="74"/>
                    <a:pt x="43" y="59"/>
                  </a:cubicBezTo>
                  <a:cubicBezTo>
                    <a:pt x="46" y="53"/>
                    <a:pt x="43" y="46"/>
                    <a:pt x="38" y="41"/>
                  </a:cubicBezTo>
                  <a:cubicBezTo>
                    <a:pt x="35" y="38"/>
                    <a:pt x="30" y="36"/>
                    <a:pt x="27" y="33"/>
                  </a:cubicBezTo>
                  <a:cubicBezTo>
                    <a:pt x="19" y="23"/>
                    <a:pt x="25" y="14"/>
                    <a:pt x="29" y="5"/>
                  </a:cubicBezTo>
                  <a:cubicBezTo>
                    <a:pt x="30" y="3"/>
                    <a:pt x="29" y="2"/>
                    <a:pt x="27" y="1"/>
                  </a:cubicBezTo>
                  <a:cubicBezTo>
                    <a:pt x="16" y="0"/>
                    <a:pt x="4" y="5"/>
                    <a:pt x="3" y="16"/>
                  </a:cubicBezTo>
                  <a:cubicBezTo>
                    <a:pt x="0" y="31"/>
                    <a:pt x="12" y="33"/>
                    <a:pt x="19" y="43"/>
                  </a:cubicBezTo>
                  <a:cubicBezTo>
                    <a:pt x="28" y="57"/>
                    <a:pt x="6" y="59"/>
                    <a:pt x="2" y="70"/>
                  </a:cubicBezTo>
                  <a:cubicBezTo>
                    <a:pt x="0" y="77"/>
                    <a:pt x="1" y="92"/>
                    <a:pt x="11" y="93"/>
                  </a:cubicBezTo>
                  <a:cubicBezTo>
                    <a:pt x="10" y="92"/>
                    <a:pt x="9" y="91"/>
                    <a:pt x="8" y="90"/>
                  </a:cubicBezTo>
                  <a:cubicBezTo>
                    <a:pt x="8" y="91"/>
                    <a:pt x="8" y="92"/>
                    <a:pt x="8" y="93"/>
                  </a:cubicBezTo>
                  <a:cubicBezTo>
                    <a:pt x="8" y="97"/>
                    <a:pt x="13" y="97"/>
                    <a:pt x="13" y="93"/>
                  </a:cubicBezTo>
                  <a:cubicBezTo>
                    <a:pt x="13" y="92"/>
                    <a:pt x="13" y="91"/>
                    <a:pt x="13" y="90"/>
                  </a:cubicBezTo>
                  <a:cubicBezTo>
                    <a:pt x="13" y="89"/>
                    <a:pt x="12" y="88"/>
                    <a:pt x="11" y="88"/>
                  </a:cubicBezTo>
                  <a:cubicBezTo>
                    <a:pt x="3" y="87"/>
                    <a:pt x="7" y="70"/>
                    <a:pt x="10" y="68"/>
                  </a:cubicBezTo>
                  <a:cubicBezTo>
                    <a:pt x="12" y="64"/>
                    <a:pt x="16" y="63"/>
                    <a:pt x="20" y="61"/>
                  </a:cubicBezTo>
                  <a:cubicBezTo>
                    <a:pt x="24" y="58"/>
                    <a:pt x="27" y="54"/>
                    <a:pt x="26" y="49"/>
                  </a:cubicBezTo>
                  <a:cubicBezTo>
                    <a:pt x="26" y="41"/>
                    <a:pt x="20" y="37"/>
                    <a:pt x="15" y="32"/>
                  </a:cubicBezTo>
                  <a:cubicBezTo>
                    <a:pt x="9" y="28"/>
                    <a:pt x="5" y="22"/>
                    <a:pt x="8" y="15"/>
                  </a:cubicBezTo>
                  <a:cubicBezTo>
                    <a:pt x="11" y="7"/>
                    <a:pt x="20" y="6"/>
                    <a:pt x="27" y="7"/>
                  </a:cubicBezTo>
                  <a:cubicBezTo>
                    <a:pt x="26" y="5"/>
                    <a:pt x="26" y="4"/>
                    <a:pt x="25" y="3"/>
                  </a:cubicBezTo>
                  <a:cubicBezTo>
                    <a:pt x="20" y="13"/>
                    <a:pt x="14" y="23"/>
                    <a:pt x="22" y="34"/>
                  </a:cubicBezTo>
                  <a:cubicBezTo>
                    <a:pt x="27" y="43"/>
                    <a:pt x="47" y="49"/>
                    <a:pt x="36" y="61"/>
                  </a:cubicBezTo>
                  <a:cubicBezTo>
                    <a:pt x="25" y="72"/>
                    <a:pt x="1" y="73"/>
                    <a:pt x="8" y="94"/>
                  </a:cubicBezTo>
                  <a:cubicBezTo>
                    <a:pt x="9" y="97"/>
                    <a:pt x="14" y="96"/>
                    <a:pt x="13" y="9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8">
              <a:extLst>
                <a:ext uri="{FF2B5EF4-FFF2-40B4-BE49-F238E27FC236}">
                  <a16:creationId xmlns="" xmlns:a16="http://schemas.microsoft.com/office/drawing/2014/main" id="{3767B908-0039-4C6A-A571-DBDF13EBD0B6}"/>
                </a:ext>
              </a:extLst>
            </p:cNvPr>
            <p:cNvSpPr>
              <a:spLocks/>
            </p:cNvSpPr>
            <p:nvPr/>
          </p:nvSpPr>
          <p:spPr bwMode="auto">
            <a:xfrm>
              <a:off x="6118227" y="2127251"/>
              <a:ext cx="187325" cy="268288"/>
            </a:xfrm>
            <a:custGeom>
              <a:avLst/>
              <a:gdLst>
                <a:gd name="T0" fmla="*/ 36 w 44"/>
                <a:gd name="T1" fmla="*/ 57 h 63"/>
                <a:gd name="T2" fmla="*/ 36 w 44"/>
                <a:gd name="T3" fmla="*/ 24 h 63"/>
                <a:gd name="T4" fmla="*/ 43 w 44"/>
                <a:gd name="T5" fmla="*/ 12 h 63"/>
                <a:gd name="T6" fmla="*/ 17 w 44"/>
                <a:gd name="T7" fmla="*/ 3 h 63"/>
                <a:gd name="T8" fmla="*/ 15 w 44"/>
                <a:gd name="T9" fmla="*/ 7 h 63"/>
                <a:gd name="T10" fmla="*/ 7 w 44"/>
                <a:gd name="T11" fmla="*/ 24 h 63"/>
                <a:gd name="T12" fmla="*/ 1 w 44"/>
                <a:gd name="T13" fmla="*/ 39 h 63"/>
                <a:gd name="T14" fmla="*/ 32 w 44"/>
                <a:gd name="T15" fmla="*/ 61 h 63"/>
                <a:gd name="T16" fmla="*/ 33 w 44"/>
                <a:gd name="T17" fmla="*/ 56 h 63"/>
                <a:gd name="T18" fmla="*/ 16 w 44"/>
                <a:gd name="T19" fmla="*/ 48 h 63"/>
                <a:gd name="T20" fmla="*/ 12 w 44"/>
                <a:gd name="T21" fmla="*/ 27 h 63"/>
                <a:gd name="T22" fmla="*/ 19 w 44"/>
                <a:gd name="T23" fmla="*/ 3 h 63"/>
                <a:gd name="T24" fmla="*/ 17 w 44"/>
                <a:gd name="T25" fmla="*/ 8 h 63"/>
                <a:gd name="T26" fmla="*/ 38 w 44"/>
                <a:gd name="T27" fmla="*/ 11 h 63"/>
                <a:gd name="T28" fmla="*/ 28 w 44"/>
                <a:gd name="T29" fmla="*/ 25 h 63"/>
                <a:gd name="T30" fmla="*/ 31 w 44"/>
                <a:gd name="T31" fmla="*/ 60 h 63"/>
                <a:gd name="T32" fmla="*/ 36 w 44"/>
                <a:gd name="T33" fmla="*/ 5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63">
                  <a:moveTo>
                    <a:pt x="36" y="57"/>
                  </a:moveTo>
                  <a:cubicBezTo>
                    <a:pt x="27" y="46"/>
                    <a:pt x="24" y="35"/>
                    <a:pt x="36" y="24"/>
                  </a:cubicBezTo>
                  <a:cubicBezTo>
                    <a:pt x="39" y="21"/>
                    <a:pt x="44" y="18"/>
                    <a:pt x="43" y="12"/>
                  </a:cubicBezTo>
                  <a:cubicBezTo>
                    <a:pt x="43" y="0"/>
                    <a:pt x="25" y="2"/>
                    <a:pt x="17" y="3"/>
                  </a:cubicBezTo>
                  <a:cubicBezTo>
                    <a:pt x="15" y="3"/>
                    <a:pt x="14" y="5"/>
                    <a:pt x="15" y="7"/>
                  </a:cubicBezTo>
                  <a:cubicBezTo>
                    <a:pt x="24" y="14"/>
                    <a:pt x="12" y="19"/>
                    <a:pt x="7" y="24"/>
                  </a:cubicBezTo>
                  <a:cubicBezTo>
                    <a:pt x="3" y="28"/>
                    <a:pt x="0" y="33"/>
                    <a:pt x="1" y="39"/>
                  </a:cubicBezTo>
                  <a:cubicBezTo>
                    <a:pt x="3" y="51"/>
                    <a:pt x="22" y="58"/>
                    <a:pt x="32" y="61"/>
                  </a:cubicBezTo>
                  <a:cubicBezTo>
                    <a:pt x="35" y="62"/>
                    <a:pt x="36" y="57"/>
                    <a:pt x="33" y="56"/>
                  </a:cubicBezTo>
                  <a:cubicBezTo>
                    <a:pt x="27" y="54"/>
                    <a:pt x="21" y="51"/>
                    <a:pt x="16" y="48"/>
                  </a:cubicBezTo>
                  <a:cubicBezTo>
                    <a:pt x="6" y="42"/>
                    <a:pt x="3" y="35"/>
                    <a:pt x="12" y="27"/>
                  </a:cubicBezTo>
                  <a:cubicBezTo>
                    <a:pt x="19" y="20"/>
                    <a:pt x="30" y="12"/>
                    <a:pt x="19" y="3"/>
                  </a:cubicBezTo>
                  <a:cubicBezTo>
                    <a:pt x="18" y="5"/>
                    <a:pt x="18" y="6"/>
                    <a:pt x="17" y="8"/>
                  </a:cubicBezTo>
                  <a:cubicBezTo>
                    <a:pt x="22" y="8"/>
                    <a:pt x="36" y="5"/>
                    <a:pt x="38" y="11"/>
                  </a:cubicBezTo>
                  <a:cubicBezTo>
                    <a:pt x="40" y="16"/>
                    <a:pt x="30" y="22"/>
                    <a:pt x="28" y="25"/>
                  </a:cubicBezTo>
                  <a:cubicBezTo>
                    <a:pt x="18" y="37"/>
                    <a:pt x="23" y="49"/>
                    <a:pt x="31" y="60"/>
                  </a:cubicBezTo>
                  <a:cubicBezTo>
                    <a:pt x="33" y="63"/>
                    <a:pt x="37" y="60"/>
                    <a:pt x="36"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5">
              <a:extLst>
                <a:ext uri="{FF2B5EF4-FFF2-40B4-BE49-F238E27FC236}">
                  <a16:creationId xmlns="" xmlns:a16="http://schemas.microsoft.com/office/drawing/2014/main" id="{F8B66E3C-7DE3-4F75-95C7-9D4BB61C888A}"/>
                </a:ext>
              </a:extLst>
            </p:cNvPr>
            <p:cNvSpPr>
              <a:spLocks/>
            </p:cNvSpPr>
            <p:nvPr/>
          </p:nvSpPr>
          <p:spPr bwMode="auto">
            <a:xfrm>
              <a:off x="6219827" y="3311526"/>
              <a:ext cx="136525" cy="34925"/>
            </a:xfrm>
            <a:custGeom>
              <a:avLst/>
              <a:gdLst>
                <a:gd name="T0" fmla="*/ 3 w 32"/>
                <a:gd name="T1" fmla="*/ 8 h 8"/>
                <a:gd name="T2" fmla="*/ 28 w 32"/>
                <a:gd name="T3" fmla="*/ 5 h 8"/>
                <a:gd name="T4" fmla="*/ 28 w 32"/>
                <a:gd name="T5" fmla="*/ 0 h 8"/>
                <a:gd name="T6" fmla="*/ 3 w 32"/>
                <a:gd name="T7" fmla="*/ 2 h 8"/>
                <a:gd name="T8" fmla="*/ 3 w 32"/>
                <a:gd name="T9" fmla="*/ 8 h 8"/>
              </a:gdLst>
              <a:ahLst/>
              <a:cxnLst>
                <a:cxn ang="0">
                  <a:pos x="T0" y="T1"/>
                </a:cxn>
                <a:cxn ang="0">
                  <a:pos x="T2" y="T3"/>
                </a:cxn>
                <a:cxn ang="0">
                  <a:pos x="T4" y="T5"/>
                </a:cxn>
                <a:cxn ang="0">
                  <a:pos x="T6" y="T7"/>
                </a:cxn>
                <a:cxn ang="0">
                  <a:pos x="T8" y="T9"/>
                </a:cxn>
              </a:cxnLst>
              <a:rect l="0" t="0" r="r" b="b"/>
              <a:pathLst>
                <a:path w="32" h="8">
                  <a:moveTo>
                    <a:pt x="3" y="8"/>
                  </a:moveTo>
                  <a:cubicBezTo>
                    <a:pt x="11" y="7"/>
                    <a:pt x="20" y="6"/>
                    <a:pt x="28" y="5"/>
                  </a:cubicBezTo>
                  <a:cubicBezTo>
                    <a:pt x="32" y="5"/>
                    <a:pt x="32" y="0"/>
                    <a:pt x="28" y="0"/>
                  </a:cubicBezTo>
                  <a:cubicBezTo>
                    <a:pt x="20" y="1"/>
                    <a:pt x="11" y="2"/>
                    <a:pt x="3" y="2"/>
                  </a:cubicBezTo>
                  <a:cubicBezTo>
                    <a:pt x="0" y="2"/>
                    <a:pt x="0" y="8"/>
                    <a:pt x="3"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6">
              <a:extLst>
                <a:ext uri="{FF2B5EF4-FFF2-40B4-BE49-F238E27FC236}">
                  <a16:creationId xmlns="" xmlns:a16="http://schemas.microsoft.com/office/drawing/2014/main" id="{D334535D-8F71-4587-96B1-B75EA207D64B}"/>
                </a:ext>
              </a:extLst>
            </p:cNvPr>
            <p:cNvSpPr>
              <a:spLocks/>
            </p:cNvSpPr>
            <p:nvPr/>
          </p:nvSpPr>
          <p:spPr bwMode="auto">
            <a:xfrm>
              <a:off x="6249989" y="3346451"/>
              <a:ext cx="68263" cy="33338"/>
            </a:xfrm>
            <a:custGeom>
              <a:avLst/>
              <a:gdLst>
                <a:gd name="T0" fmla="*/ 4 w 16"/>
                <a:gd name="T1" fmla="*/ 7 h 8"/>
                <a:gd name="T2" fmla="*/ 13 w 16"/>
                <a:gd name="T3" fmla="*/ 5 h 8"/>
                <a:gd name="T4" fmla="*/ 11 w 16"/>
                <a:gd name="T5" fmla="*/ 1 h 8"/>
                <a:gd name="T6" fmla="*/ 3 w 16"/>
                <a:gd name="T7" fmla="*/ 2 h 8"/>
                <a:gd name="T8" fmla="*/ 4 w 16"/>
                <a:gd name="T9" fmla="*/ 7 h 8"/>
              </a:gdLst>
              <a:ahLst/>
              <a:cxnLst>
                <a:cxn ang="0">
                  <a:pos x="T0" y="T1"/>
                </a:cxn>
                <a:cxn ang="0">
                  <a:pos x="T2" y="T3"/>
                </a:cxn>
                <a:cxn ang="0">
                  <a:pos x="T4" y="T5"/>
                </a:cxn>
                <a:cxn ang="0">
                  <a:pos x="T6" y="T7"/>
                </a:cxn>
                <a:cxn ang="0">
                  <a:pos x="T8" y="T9"/>
                </a:cxn>
              </a:cxnLst>
              <a:rect l="0" t="0" r="r" b="b"/>
              <a:pathLst>
                <a:path w="16" h="8">
                  <a:moveTo>
                    <a:pt x="4" y="7"/>
                  </a:moveTo>
                  <a:cubicBezTo>
                    <a:pt x="7" y="6"/>
                    <a:pt x="10" y="6"/>
                    <a:pt x="13" y="5"/>
                  </a:cubicBezTo>
                  <a:cubicBezTo>
                    <a:pt x="16" y="4"/>
                    <a:pt x="15" y="0"/>
                    <a:pt x="11" y="1"/>
                  </a:cubicBezTo>
                  <a:cubicBezTo>
                    <a:pt x="9" y="1"/>
                    <a:pt x="6" y="1"/>
                    <a:pt x="3" y="2"/>
                  </a:cubicBezTo>
                  <a:cubicBezTo>
                    <a:pt x="0" y="3"/>
                    <a:pt x="1" y="8"/>
                    <a:pt x="4"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7">
              <a:extLst>
                <a:ext uri="{FF2B5EF4-FFF2-40B4-BE49-F238E27FC236}">
                  <a16:creationId xmlns="" xmlns:a16="http://schemas.microsoft.com/office/drawing/2014/main" id="{3C25E34F-EB11-4033-AC56-92BC31589FDB}"/>
                </a:ext>
              </a:extLst>
            </p:cNvPr>
            <p:cNvSpPr>
              <a:spLocks/>
            </p:cNvSpPr>
            <p:nvPr/>
          </p:nvSpPr>
          <p:spPr bwMode="auto">
            <a:xfrm>
              <a:off x="6194427" y="3362326"/>
              <a:ext cx="182563" cy="42863"/>
            </a:xfrm>
            <a:custGeom>
              <a:avLst/>
              <a:gdLst>
                <a:gd name="T0" fmla="*/ 4 w 43"/>
                <a:gd name="T1" fmla="*/ 10 h 10"/>
                <a:gd name="T2" fmla="*/ 39 w 43"/>
                <a:gd name="T3" fmla="*/ 6 h 10"/>
                <a:gd name="T4" fmla="*/ 38 w 43"/>
                <a:gd name="T5" fmla="*/ 1 h 10"/>
                <a:gd name="T6" fmla="*/ 4 w 43"/>
                <a:gd name="T7" fmla="*/ 5 h 10"/>
                <a:gd name="T8" fmla="*/ 4 w 43"/>
                <a:gd name="T9" fmla="*/ 10 h 10"/>
              </a:gdLst>
              <a:ahLst/>
              <a:cxnLst>
                <a:cxn ang="0">
                  <a:pos x="T0" y="T1"/>
                </a:cxn>
                <a:cxn ang="0">
                  <a:pos x="T2" y="T3"/>
                </a:cxn>
                <a:cxn ang="0">
                  <a:pos x="T4" y="T5"/>
                </a:cxn>
                <a:cxn ang="0">
                  <a:pos x="T6" y="T7"/>
                </a:cxn>
                <a:cxn ang="0">
                  <a:pos x="T8" y="T9"/>
                </a:cxn>
              </a:cxnLst>
              <a:rect l="0" t="0" r="r" b="b"/>
              <a:pathLst>
                <a:path w="43" h="10">
                  <a:moveTo>
                    <a:pt x="4" y="10"/>
                  </a:moveTo>
                  <a:cubicBezTo>
                    <a:pt x="16" y="10"/>
                    <a:pt x="28" y="8"/>
                    <a:pt x="39" y="6"/>
                  </a:cubicBezTo>
                  <a:cubicBezTo>
                    <a:pt x="43" y="5"/>
                    <a:pt x="41" y="0"/>
                    <a:pt x="38" y="1"/>
                  </a:cubicBezTo>
                  <a:cubicBezTo>
                    <a:pt x="27" y="3"/>
                    <a:pt x="15" y="5"/>
                    <a:pt x="4" y="5"/>
                  </a:cubicBezTo>
                  <a:cubicBezTo>
                    <a:pt x="0" y="5"/>
                    <a:pt x="0" y="10"/>
                    <a:pt x="4"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8">
              <a:extLst>
                <a:ext uri="{FF2B5EF4-FFF2-40B4-BE49-F238E27FC236}">
                  <a16:creationId xmlns="" xmlns:a16="http://schemas.microsoft.com/office/drawing/2014/main" id="{8F774915-96B3-4BCF-AD0A-246B042AE61A}"/>
                </a:ext>
              </a:extLst>
            </p:cNvPr>
            <p:cNvSpPr>
              <a:spLocks/>
            </p:cNvSpPr>
            <p:nvPr/>
          </p:nvSpPr>
          <p:spPr bwMode="auto">
            <a:xfrm>
              <a:off x="6143627" y="3402014"/>
              <a:ext cx="233363" cy="50800"/>
            </a:xfrm>
            <a:custGeom>
              <a:avLst/>
              <a:gdLst>
                <a:gd name="T0" fmla="*/ 5 w 55"/>
                <a:gd name="T1" fmla="*/ 11 h 12"/>
                <a:gd name="T2" fmla="*/ 51 w 55"/>
                <a:gd name="T3" fmla="*/ 5 h 12"/>
                <a:gd name="T4" fmla="*/ 50 w 55"/>
                <a:gd name="T5" fmla="*/ 0 h 12"/>
                <a:gd name="T6" fmla="*/ 3 w 55"/>
                <a:gd name="T7" fmla="*/ 6 h 12"/>
                <a:gd name="T8" fmla="*/ 5 w 55"/>
                <a:gd name="T9" fmla="*/ 11 h 12"/>
              </a:gdLst>
              <a:ahLst/>
              <a:cxnLst>
                <a:cxn ang="0">
                  <a:pos x="T0" y="T1"/>
                </a:cxn>
                <a:cxn ang="0">
                  <a:pos x="T2" y="T3"/>
                </a:cxn>
                <a:cxn ang="0">
                  <a:pos x="T4" y="T5"/>
                </a:cxn>
                <a:cxn ang="0">
                  <a:pos x="T6" y="T7"/>
                </a:cxn>
                <a:cxn ang="0">
                  <a:pos x="T8" y="T9"/>
                </a:cxn>
              </a:cxnLst>
              <a:rect l="0" t="0" r="r" b="b"/>
              <a:pathLst>
                <a:path w="55" h="12">
                  <a:moveTo>
                    <a:pt x="5" y="11"/>
                  </a:moveTo>
                  <a:cubicBezTo>
                    <a:pt x="20" y="9"/>
                    <a:pt x="36" y="8"/>
                    <a:pt x="51" y="5"/>
                  </a:cubicBezTo>
                  <a:cubicBezTo>
                    <a:pt x="55" y="5"/>
                    <a:pt x="53" y="0"/>
                    <a:pt x="50" y="0"/>
                  </a:cubicBezTo>
                  <a:cubicBezTo>
                    <a:pt x="35" y="3"/>
                    <a:pt x="19" y="4"/>
                    <a:pt x="3" y="6"/>
                  </a:cubicBezTo>
                  <a:cubicBezTo>
                    <a:pt x="0" y="7"/>
                    <a:pt x="1" y="12"/>
                    <a:pt x="5"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9">
              <a:extLst>
                <a:ext uri="{FF2B5EF4-FFF2-40B4-BE49-F238E27FC236}">
                  <a16:creationId xmlns="" xmlns:a16="http://schemas.microsoft.com/office/drawing/2014/main" id="{DA1DA238-68F9-45D6-BC73-471CBF00EE16}"/>
                </a:ext>
              </a:extLst>
            </p:cNvPr>
            <p:cNvSpPr>
              <a:spLocks/>
            </p:cNvSpPr>
            <p:nvPr/>
          </p:nvSpPr>
          <p:spPr bwMode="auto">
            <a:xfrm>
              <a:off x="6161089" y="3430589"/>
              <a:ext cx="233363" cy="55563"/>
            </a:xfrm>
            <a:custGeom>
              <a:avLst/>
              <a:gdLst>
                <a:gd name="T0" fmla="*/ 5 w 55"/>
                <a:gd name="T1" fmla="*/ 13 h 13"/>
                <a:gd name="T2" fmla="*/ 52 w 55"/>
                <a:gd name="T3" fmla="*/ 6 h 13"/>
                <a:gd name="T4" fmla="*/ 50 w 55"/>
                <a:gd name="T5" fmla="*/ 1 h 13"/>
                <a:gd name="T6" fmla="*/ 3 w 55"/>
                <a:gd name="T7" fmla="*/ 8 h 13"/>
                <a:gd name="T8" fmla="*/ 5 w 55"/>
                <a:gd name="T9" fmla="*/ 13 h 13"/>
              </a:gdLst>
              <a:ahLst/>
              <a:cxnLst>
                <a:cxn ang="0">
                  <a:pos x="T0" y="T1"/>
                </a:cxn>
                <a:cxn ang="0">
                  <a:pos x="T2" y="T3"/>
                </a:cxn>
                <a:cxn ang="0">
                  <a:pos x="T4" y="T5"/>
                </a:cxn>
                <a:cxn ang="0">
                  <a:pos x="T6" y="T7"/>
                </a:cxn>
                <a:cxn ang="0">
                  <a:pos x="T8" y="T9"/>
                </a:cxn>
              </a:cxnLst>
              <a:rect l="0" t="0" r="r" b="b"/>
              <a:pathLst>
                <a:path w="55" h="13">
                  <a:moveTo>
                    <a:pt x="5" y="13"/>
                  </a:moveTo>
                  <a:cubicBezTo>
                    <a:pt x="20" y="10"/>
                    <a:pt x="36" y="8"/>
                    <a:pt x="52" y="6"/>
                  </a:cubicBezTo>
                  <a:cubicBezTo>
                    <a:pt x="55" y="5"/>
                    <a:pt x="54" y="0"/>
                    <a:pt x="50" y="1"/>
                  </a:cubicBezTo>
                  <a:cubicBezTo>
                    <a:pt x="35" y="4"/>
                    <a:pt x="19" y="5"/>
                    <a:pt x="3" y="8"/>
                  </a:cubicBezTo>
                  <a:cubicBezTo>
                    <a:pt x="0" y="8"/>
                    <a:pt x="2" y="13"/>
                    <a:pt x="5"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0">
              <a:extLst>
                <a:ext uri="{FF2B5EF4-FFF2-40B4-BE49-F238E27FC236}">
                  <a16:creationId xmlns="" xmlns:a16="http://schemas.microsoft.com/office/drawing/2014/main" id="{50B8FACA-4BA4-42D3-8DF0-A5EF074CA015}"/>
                </a:ext>
              </a:extLst>
            </p:cNvPr>
            <p:cNvSpPr>
              <a:spLocks/>
            </p:cNvSpPr>
            <p:nvPr/>
          </p:nvSpPr>
          <p:spPr bwMode="auto">
            <a:xfrm>
              <a:off x="6169027" y="3460751"/>
              <a:ext cx="200025" cy="47625"/>
            </a:xfrm>
            <a:custGeom>
              <a:avLst/>
              <a:gdLst>
                <a:gd name="T0" fmla="*/ 3 w 47"/>
                <a:gd name="T1" fmla="*/ 11 h 11"/>
                <a:gd name="T2" fmla="*/ 44 w 47"/>
                <a:gd name="T3" fmla="*/ 6 h 11"/>
                <a:gd name="T4" fmla="*/ 42 w 47"/>
                <a:gd name="T5" fmla="*/ 1 h 11"/>
                <a:gd name="T6" fmla="*/ 3 w 47"/>
                <a:gd name="T7" fmla="*/ 6 h 11"/>
                <a:gd name="T8" fmla="*/ 3 w 47"/>
                <a:gd name="T9" fmla="*/ 11 h 11"/>
              </a:gdLst>
              <a:ahLst/>
              <a:cxnLst>
                <a:cxn ang="0">
                  <a:pos x="T0" y="T1"/>
                </a:cxn>
                <a:cxn ang="0">
                  <a:pos x="T2" y="T3"/>
                </a:cxn>
                <a:cxn ang="0">
                  <a:pos x="T4" y="T5"/>
                </a:cxn>
                <a:cxn ang="0">
                  <a:pos x="T6" y="T7"/>
                </a:cxn>
                <a:cxn ang="0">
                  <a:pos x="T8" y="T9"/>
                </a:cxn>
              </a:cxnLst>
              <a:rect l="0" t="0" r="r" b="b"/>
              <a:pathLst>
                <a:path w="47" h="11">
                  <a:moveTo>
                    <a:pt x="3" y="11"/>
                  </a:moveTo>
                  <a:cubicBezTo>
                    <a:pt x="17" y="11"/>
                    <a:pt x="30" y="9"/>
                    <a:pt x="44" y="6"/>
                  </a:cubicBezTo>
                  <a:cubicBezTo>
                    <a:pt x="47" y="5"/>
                    <a:pt x="46" y="0"/>
                    <a:pt x="42" y="1"/>
                  </a:cubicBezTo>
                  <a:cubicBezTo>
                    <a:pt x="29" y="4"/>
                    <a:pt x="16" y="6"/>
                    <a:pt x="3" y="6"/>
                  </a:cubicBezTo>
                  <a:cubicBezTo>
                    <a:pt x="0" y="6"/>
                    <a:pt x="0" y="11"/>
                    <a:pt x="3"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1">
              <a:extLst>
                <a:ext uri="{FF2B5EF4-FFF2-40B4-BE49-F238E27FC236}">
                  <a16:creationId xmlns="" xmlns:a16="http://schemas.microsoft.com/office/drawing/2014/main" id="{5DA6BB03-B3DA-4A79-B1B4-114530BC7995}"/>
                </a:ext>
              </a:extLst>
            </p:cNvPr>
            <p:cNvSpPr>
              <a:spLocks/>
            </p:cNvSpPr>
            <p:nvPr/>
          </p:nvSpPr>
          <p:spPr bwMode="auto">
            <a:xfrm>
              <a:off x="6148389" y="3473451"/>
              <a:ext cx="250825" cy="65088"/>
            </a:xfrm>
            <a:custGeom>
              <a:avLst/>
              <a:gdLst>
                <a:gd name="T0" fmla="*/ 4 w 59"/>
                <a:gd name="T1" fmla="*/ 14 h 15"/>
                <a:gd name="T2" fmla="*/ 56 w 59"/>
                <a:gd name="T3" fmla="*/ 6 h 15"/>
                <a:gd name="T4" fmla="*/ 55 w 59"/>
                <a:gd name="T5" fmla="*/ 1 h 15"/>
                <a:gd name="T6" fmla="*/ 4 w 59"/>
                <a:gd name="T7" fmla="*/ 9 h 15"/>
                <a:gd name="T8" fmla="*/ 4 w 59"/>
                <a:gd name="T9" fmla="*/ 14 h 15"/>
              </a:gdLst>
              <a:ahLst/>
              <a:cxnLst>
                <a:cxn ang="0">
                  <a:pos x="T0" y="T1"/>
                </a:cxn>
                <a:cxn ang="0">
                  <a:pos x="T2" y="T3"/>
                </a:cxn>
                <a:cxn ang="0">
                  <a:pos x="T4" y="T5"/>
                </a:cxn>
                <a:cxn ang="0">
                  <a:pos x="T6" y="T7"/>
                </a:cxn>
                <a:cxn ang="0">
                  <a:pos x="T8" y="T9"/>
                </a:cxn>
              </a:cxnLst>
              <a:rect l="0" t="0" r="r" b="b"/>
              <a:pathLst>
                <a:path w="59" h="15">
                  <a:moveTo>
                    <a:pt x="4" y="14"/>
                  </a:moveTo>
                  <a:cubicBezTo>
                    <a:pt x="22" y="15"/>
                    <a:pt x="40" y="12"/>
                    <a:pt x="56" y="6"/>
                  </a:cubicBezTo>
                  <a:cubicBezTo>
                    <a:pt x="59" y="5"/>
                    <a:pt x="58" y="0"/>
                    <a:pt x="55" y="1"/>
                  </a:cubicBezTo>
                  <a:cubicBezTo>
                    <a:pt x="39" y="7"/>
                    <a:pt x="21" y="10"/>
                    <a:pt x="4" y="9"/>
                  </a:cubicBezTo>
                  <a:cubicBezTo>
                    <a:pt x="0" y="9"/>
                    <a:pt x="0" y="14"/>
                    <a:pt x="4"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2">
              <a:extLst>
                <a:ext uri="{FF2B5EF4-FFF2-40B4-BE49-F238E27FC236}">
                  <a16:creationId xmlns="" xmlns:a16="http://schemas.microsoft.com/office/drawing/2014/main" id="{C23A36FC-1B3D-4701-8370-AA792B82DA6F}"/>
                </a:ext>
              </a:extLst>
            </p:cNvPr>
            <p:cNvSpPr>
              <a:spLocks/>
            </p:cNvSpPr>
            <p:nvPr/>
          </p:nvSpPr>
          <p:spPr bwMode="auto">
            <a:xfrm>
              <a:off x="6176964" y="3359151"/>
              <a:ext cx="161925" cy="30163"/>
            </a:xfrm>
            <a:custGeom>
              <a:avLst/>
              <a:gdLst>
                <a:gd name="T0" fmla="*/ 4 w 38"/>
                <a:gd name="T1" fmla="*/ 7 h 7"/>
                <a:gd name="T2" fmla="*/ 35 w 38"/>
                <a:gd name="T3" fmla="*/ 5 h 7"/>
                <a:gd name="T4" fmla="*/ 34 w 38"/>
                <a:gd name="T5" fmla="*/ 0 h 7"/>
                <a:gd name="T6" fmla="*/ 4 w 38"/>
                <a:gd name="T7" fmla="*/ 2 h 7"/>
                <a:gd name="T8" fmla="*/ 4 w 38"/>
                <a:gd name="T9" fmla="*/ 7 h 7"/>
              </a:gdLst>
              <a:ahLst/>
              <a:cxnLst>
                <a:cxn ang="0">
                  <a:pos x="T0" y="T1"/>
                </a:cxn>
                <a:cxn ang="0">
                  <a:pos x="T2" y="T3"/>
                </a:cxn>
                <a:cxn ang="0">
                  <a:pos x="T4" y="T5"/>
                </a:cxn>
                <a:cxn ang="0">
                  <a:pos x="T6" y="T7"/>
                </a:cxn>
                <a:cxn ang="0">
                  <a:pos x="T8" y="T9"/>
                </a:cxn>
              </a:cxnLst>
              <a:rect l="0" t="0" r="r" b="b"/>
              <a:pathLst>
                <a:path w="38" h="7">
                  <a:moveTo>
                    <a:pt x="4" y="7"/>
                  </a:moveTo>
                  <a:cubicBezTo>
                    <a:pt x="14" y="7"/>
                    <a:pt x="24" y="7"/>
                    <a:pt x="35" y="5"/>
                  </a:cubicBezTo>
                  <a:cubicBezTo>
                    <a:pt x="38" y="4"/>
                    <a:pt x="37" y="0"/>
                    <a:pt x="34" y="0"/>
                  </a:cubicBezTo>
                  <a:cubicBezTo>
                    <a:pt x="24" y="2"/>
                    <a:pt x="14" y="2"/>
                    <a:pt x="4" y="2"/>
                  </a:cubicBezTo>
                  <a:cubicBezTo>
                    <a:pt x="0" y="2"/>
                    <a:pt x="0" y="7"/>
                    <a:pt x="4"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3">
              <a:extLst>
                <a:ext uri="{FF2B5EF4-FFF2-40B4-BE49-F238E27FC236}">
                  <a16:creationId xmlns="" xmlns:a16="http://schemas.microsoft.com/office/drawing/2014/main" id="{542523B8-6896-4F92-A514-4C701BA9AEEA}"/>
                </a:ext>
              </a:extLst>
            </p:cNvPr>
            <p:cNvSpPr>
              <a:spLocks/>
            </p:cNvSpPr>
            <p:nvPr/>
          </p:nvSpPr>
          <p:spPr bwMode="auto">
            <a:xfrm>
              <a:off x="6186489" y="3328989"/>
              <a:ext cx="169863" cy="50800"/>
            </a:xfrm>
            <a:custGeom>
              <a:avLst/>
              <a:gdLst>
                <a:gd name="T0" fmla="*/ 5 w 40"/>
                <a:gd name="T1" fmla="*/ 11 h 12"/>
                <a:gd name="T2" fmla="*/ 37 w 40"/>
                <a:gd name="T3" fmla="*/ 6 h 12"/>
                <a:gd name="T4" fmla="*/ 36 w 40"/>
                <a:gd name="T5" fmla="*/ 1 h 12"/>
                <a:gd name="T6" fmla="*/ 3 w 40"/>
                <a:gd name="T7" fmla="*/ 6 h 12"/>
                <a:gd name="T8" fmla="*/ 5 w 40"/>
                <a:gd name="T9" fmla="*/ 11 h 12"/>
              </a:gdLst>
              <a:ahLst/>
              <a:cxnLst>
                <a:cxn ang="0">
                  <a:pos x="T0" y="T1"/>
                </a:cxn>
                <a:cxn ang="0">
                  <a:pos x="T2" y="T3"/>
                </a:cxn>
                <a:cxn ang="0">
                  <a:pos x="T4" y="T5"/>
                </a:cxn>
                <a:cxn ang="0">
                  <a:pos x="T6" y="T7"/>
                </a:cxn>
                <a:cxn ang="0">
                  <a:pos x="T8" y="T9"/>
                </a:cxn>
              </a:cxnLst>
              <a:rect l="0" t="0" r="r" b="b"/>
              <a:pathLst>
                <a:path w="40" h="12">
                  <a:moveTo>
                    <a:pt x="5" y="11"/>
                  </a:moveTo>
                  <a:cubicBezTo>
                    <a:pt x="15" y="8"/>
                    <a:pt x="26" y="8"/>
                    <a:pt x="37" y="6"/>
                  </a:cubicBezTo>
                  <a:cubicBezTo>
                    <a:pt x="40" y="5"/>
                    <a:pt x="39" y="0"/>
                    <a:pt x="36" y="1"/>
                  </a:cubicBezTo>
                  <a:cubicBezTo>
                    <a:pt x="25" y="4"/>
                    <a:pt x="14" y="3"/>
                    <a:pt x="3" y="6"/>
                  </a:cubicBezTo>
                  <a:cubicBezTo>
                    <a:pt x="0" y="7"/>
                    <a:pt x="2" y="12"/>
                    <a:pt x="5"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4">
              <a:extLst>
                <a:ext uri="{FF2B5EF4-FFF2-40B4-BE49-F238E27FC236}">
                  <a16:creationId xmlns="" xmlns:a16="http://schemas.microsoft.com/office/drawing/2014/main" id="{8E0BCDF6-7B33-4B38-8F85-B7E9CE2E773B}"/>
                </a:ext>
              </a:extLst>
            </p:cNvPr>
            <p:cNvSpPr>
              <a:spLocks/>
            </p:cNvSpPr>
            <p:nvPr/>
          </p:nvSpPr>
          <p:spPr bwMode="auto">
            <a:xfrm>
              <a:off x="6088064" y="3524251"/>
              <a:ext cx="293688" cy="77788"/>
            </a:xfrm>
            <a:custGeom>
              <a:avLst/>
              <a:gdLst>
                <a:gd name="T0" fmla="*/ 5 w 69"/>
                <a:gd name="T1" fmla="*/ 17 h 18"/>
                <a:gd name="T2" fmla="*/ 66 w 69"/>
                <a:gd name="T3" fmla="*/ 6 h 18"/>
                <a:gd name="T4" fmla="*/ 65 w 69"/>
                <a:gd name="T5" fmla="*/ 1 h 18"/>
                <a:gd name="T6" fmla="*/ 3 w 69"/>
                <a:gd name="T7" fmla="*/ 12 h 18"/>
                <a:gd name="T8" fmla="*/ 5 w 69"/>
                <a:gd name="T9" fmla="*/ 17 h 18"/>
              </a:gdLst>
              <a:ahLst/>
              <a:cxnLst>
                <a:cxn ang="0">
                  <a:pos x="T0" y="T1"/>
                </a:cxn>
                <a:cxn ang="0">
                  <a:pos x="T2" y="T3"/>
                </a:cxn>
                <a:cxn ang="0">
                  <a:pos x="T4" y="T5"/>
                </a:cxn>
                <a:cxn ang="0">
                  <a:pos x="T6" y="T7"/>
                </a:cxn>
                <a:cxn ang="0">
                  <a:pos x="T8" y="T9"/>
                </a:cxn>
              </a:cxnLst>
              <a:rect l="0" t="0" r="r" b="b"/>
              <a:pathLst>
                <a:path w="69" h="18">
                  <a:moveTo>
                    <a:pt x="5" y="17"/>
                  </a:moveTo>
                  <a:cubicBezTo>
                    <a:pt x="24" y="8"/>
                    <a:pt x="46" y="10"/>
                    <a:pt x="66" y="6"/>
                  </a:cubicBezTo>
                  <a:cubicBezTo>
                    <a:pt x="69" y="5"/>
                    <a:pt x="68" y="0"/>
                    <a:pt x="65" y="1"/>
                  </a:cubicBezTo>
                  <a:cubicBezTo>
                    <a:pt x="44" y="5"/>
                    <a:pt x="22" y="4"/>
                    <a:pt x="3" y="12"/>
                  </a:cubicBezTo>
                  <a:cubicBezTo>
                    <a:pt x="0" y="14"/>
                    <a:pt x="2" y="18"/>
                    <a:pt x="5"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67" name="图片 66">
            <a:extLst>
              <a:ext uri="{FF2B5EF4-FFF2-40B4-BE49-F238E27FC236}">
                <a16:creationId xmlns="" xmlns:a16="http://schemas.microsoft.com/office/drawing/2014/main" id="{9B7BCD13-E896-44EF-9DF2-81ABFE37D733}"/>
              </a:ext>
            </a:extLst>
          </p:cNvPr>
          <p:cNvPicPr>
            <a:picLocks noChangeAspect="1"/>
          </p:cNvPicPr>
          <p:nvPr/>
        </p:nvPicPr>
        <p:blipFill>
          <a:blip r:embed="rId6"/>
          <a:stretch>
            <a:fillRect/>
          </a:stretch>
        </p:blipFill>
        <p:spPr>
          <a:xfrm>
            <a:off x="3497858" y="2889766"/>
            <a:ext cx="465322" cy="390871"/>
          </a:xfrm>
          <a:prstGeom prst="rect">
            <a:avLst/>
          </a:prstGeom>
        </p:spPr>
      </p:pic>
      <p:pic>
        <p:nvPicPr>
          <p:cNvPr id="68" name="图片 67">
            <a:extLst>
              <a:ext uri="{FF2B5EF4-FFF2-40B4-BE49-F238E27FC236}">
                <a16:creationId xmlns="" xmlns:a16="http://schemas.microsoft.com/office/drawing/2014/main" id="{5D2F252B-8AC4-44DE-AAE6-323E1BCCD33B}"/>
              </a:ext>
            </a:extLst>
          </p:cNvPr>
          <p:cNvPicPr>
            <a:picLocks noChangeAspect="1"/>
          </p:cNvPicPr>
          <p:nvPr/>
        </p:nvPicPr>
        <p:blipFill>
          <a:blip r:embed="rId6"/>
          <a:stretch>
            <a:fillRect/>
          </a:stretch>
        </p:blipFill>
        <p:spPr>
          <a:xfrm>
            <a:off x="3497858" y="4136080"/>
            <a:ext cx="465322" cy="390871"/>
          </a:xfrm>
          <a:prstGeom prst="rect">
            <a:avLst/>
          </a:prstGeom>
        </p:spPr>
      </p:pic>
      <p:pic>
        <p:nvPicPr>
          <p:cNvPr id="69" name="图片 68">
            <a:extLst>
              <a:ext uri="{FF2B5EF4-FFF2-40B4-BE49-F238E27FC236}">
                <a16:creationId xmlns="" xmlns:a16="http://schemas.microsoft.com/office/drawing/2014/main" id="{AD762F02-64A7-4DC6-929D-9DAFA3CB1B56}"/>
              </a:ext>
            </a:extLst>
          </p:cNvPr>
          <p:cNvPicPr>
            <a:picLocks noChangeAspect="1"/>
          </p:cNvPicPr>
          <p:nvPr/>
        </p:nvPicPr>
        <p:blipFill>
          <a:blip r:embed="rId6"/>
          <a:stretch>
            <a:fillRect/>
          </a:stretch>
        </p:blipFill>
        <p:spPr>
          <a:xfrm>
            <a:off x="8017744" y="2799599"/>
            <a:ext cx="465322" cy="390871"/>
          </a:xfrm>
          <a:prstGeom prst="rect">
            <a:avLst/>
          </a:prstGeom>
        </p:spPr>
      </p:pic>
      <p:pic>
        <p:nvPicPr>
          <p:cNvPr id="70" name="图片 69">
            <a:extLst>
              <a:ext uri="{FF2B5EF4-FFF2-40B4-BE49-F238E27FC236}">
                <a16:creationId xmlns="" xmlns:a16="http://schemas.microsoft.com/office/drawing/2014/main" id="{E18CF65D-3C57-4C3E-B8B4-196B511DCC50}"/>
              </a:ext>
            </a:extLst>
          </p:cNvPr>
          <p:cNvPicPr>
            <a:picLocks noChangeAspect="1"/>
          </p:cNvPicPr>
          <p:nvPr/>
        </p:nvPicPr>
        <p:blipFill>
          <a:blip r:embed="rId6"/>
          <a:stretch>
            <a:fillRect/>
          </a:stretch>
        </p:blipFill>
        <p:spPr>
          <a:xfrm>
            <a:off x="8017744" y="4045913"/>
            <a:ext cx="465322" cy="390871"/>
          </a:xfrm>
          <a:prstGeom prst="rect">
            <a:avLst/>
          </a:prstGeom>
        </p:spPr>
      </p:pic>
      <p:cxnSp>
        <p:nvCxnSpPr>
          <p:cNvPr id="71" name="直接连接符 70">
            <a:extLst>
              <a:ext uri="{FF2B5EF4-FFF2-40B4-BE49-F238E27FC236}">
                <a16:creationId xmlns="" xmlns:a16="http://schemas.microsoft.com/office/drawing/2014/main" id="{BBB7FCEF-3253-4C54-9784-AA4CE16C4441}"/>
              </a:ext>
            </a:extLst>
          </p:cNvPr>
          <p:cNvCxnSpPr/>
          <p:nvPr/>
        </p:nvCxnSpPr>
        <p:spPr>
          <a:xfrm>
            <a:off x="6096000" y="2092107"/>
            <a:ext cx="0" cy="3538086"/>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 xmlns:a16="http://schemas.microsoft.com/office/drawing/2014/main" id="{972B3406-4B31-431A-9327-44420A7FAC29}"/>
              </a:ext>
            </a:extLst>
          </p:cNvPr>
          <p:cNvSpPr/>
          <p:nvPr/>
        </p:nvSpPr>
        <p:spPr>
          <a:xfrm>
            <a:off x="8498509" y="868398"/>
            <a:ext cx="3656096" cy="4708981"/>
          </a:xfrm>
          <a:prstGeom prst="rect">
            <a:avLst/>
          </a:prstGeom>
        </p:spPr>
        <p:txBody>
          <a:bodyPr wrap="square">
            <a:spAutoFit/>
          </a:bodyPr>
          <a:lstStyle/>
          <a:p>
            <a:pPr>
              <a:lnSpc>
                <a:spcPct val="150000"/>
              </a:lnSpc>
            </a:pPr>
            <a:r>
              <a:rPr lang="en-US" altLang="zh-CN" sz="2000" dirty="0" smtClean="0"/>
              <a:t>3.</a:t>
            </a:r>
            <a:r>
              <a:rPr lang="zh-CN" altLang="zh-CN" sz="2000" dirty="0" smtClean="0"/>
              <a:t>战斗菜单</a:t>
            </a:r>
            <a:r>
              <a:rPr lang="en-US" altLang="zh-CN" sz="2000" dirty="0" smtClean="0"/>
              <a:t>:</a:t>
            </a:r>
          </a:p>
          <a:p>
            <a:pPr>
              <a:lnSpc>
                <a:spcPct val="150000"/>
              </a:lnSpc>
            </a:pPr>
            <a:r>
              <a:rPr lang="zh-CN" altLang="en-US" sz="2000" dirty="0" smtClean="0"/>
              <a:t>①</a:t>
            </a:r>
            <a:r>
              <a:rPr lang="zh-CN" altLang="zh-CN" sz="2000" dirty="0" smtClean="0"/>
              <a:t>检查</a:t>
            </a:r>
            <a:r>
              <a:rPr lang="zh-CN" altLang="zh-CN" sz="2000" dirty="0"/>
              <a:t>部队</a:t>
            </a:r>
            <a:r>
              <a:rPr lang="zh-CN" altLang="zh-CN" sz="2000" dirty="0" smtClean="0"/>
              <a:t>情况</a:t>
            </a:r>
            <a:r>
              <a:rPr lang="en-US" altLang="zh-CN" sz="2000" dirty="0"/>
              <a:t> </a:t>
            </a:r>
            <a:r>
              <a:rPr lang="en-US" altLang="zh-CN" sz="2000" dirty="0" smtClean="0"/>
              <a:t>  </a:t>
            </a:r>
            <a:r>
              <a:rPr lang="zh-CN" altLang="en-US" sz="2000" dirty="0" smtClean="0"/>
              <a:t>②</a:t>
            </a:r>
            <a:r>
              <a:rPr lang="zh-CN" altLang="zh-CN" sz="2000" dirty="0" smtClean="0"/>
              <a:t>中断游戏</a:t>
            </a:r>
            <a:endParaRPr lang="en-US" altLang="zh-CN" sz="2000" dirty="0" smtClean="0"/>
          </a:p>
          <a:p>
            <a:pPr>
              <a:lnSpc>
                <a:spcPct val="150000"/>
              </a:lnSpc>
            </a:pPr>
            <a:r>
              <a:rPr lang="zh-CN" altLang="en-US" sz="2000" dirty="0" smtClean="0"/>
              <a:t>③</a:t>
            </a:r>
            <a:r>
              <a:rPr lang="zh-CN" altLang="zh-CN" sz="2000" dirty="0" smtClean="0"/>
              <a:t>回合结束</a:t>
            </a:r>
            <a:endParaRPr lang="en-US" altLang="zh-CN" sz="2000" dirty="0" smtClean="0"/>
          </a:p>
          <a:p>
            <a:pPr>
              <a:lnSpc>
                <a:spcPct val="150000"/>
              </a:lnSpc>
            </a:pPr>
            <a:r>
              <a:rPr lang="zh-CN" altLang="en-US" sz="2000" dirty="0" smtClean="0"/>
              <a:t>注</a:t>
            </a:r>
            <a:r>
              <a:rPr lang="en-US" altLang="zh-CN" sz="2000" dirty="0" smtClean="0"/>
              <a:t>:</a:t>
            </a:r>
            <a:r>
              <a:rPr lang="zh-CN" altLang="zh-CN" sz="2000" dirty="0" smtClean="0"/>
              <a:t>检查</a:t>
            </a:r>
            <a:r>
              <a:rPr lang="zh-CN" altLang="zh-CN" sz="2000" dirty="0"/>
              <a:t>部队是一个可以显示当前我方单位的信息界面；中断游戏即为保存当前棋盘，使玩家下一次启动程序时可以继续当前进度；回合结束为结束当前所有单位的行动，进行到敌方回合。</a:t>
            </a:r>
            <a:endParaRPr lang="zh-CN" altLang="en-US" sz="20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
        <p:nvSpPr>
          <p:cNvPr id="75" name="矩形 74">
            <a:extLst>
              <a:ext uri="{FF2B5EF4-FFF2-40B4-BE49-F238E27FC236}">
                <a16:creationId xmlns="" xmlns:a16="http://schemas.microsoft.com/office/drawing/2014/main" id="{2D6011F4-4BBD-4F77-BBA1-E8F8198BC33B}"/>
              </a:ext>
            </a:extLst>
          </p:cNvPr>
          <p:cNvSpPr/>
          <p:nvPr/>
        </p:nvSpPr>
        <p:spPr>
          <a:xfrm>
            <a:off x="368040" y="1545604"/>
            <a:ext cx="3455787" cy="1938992"/>
          </a:xfrm>
          <a:prstGeom prst="rect">
            <a:avLst/>
          </a:prstGeom>
        </p:spPr>
        <p:txBody>
          <a:bodyPr wrap="square">
            <a:spAutoFit/>
          </a:bodyPr>
          <a:lstStyle/>
          <a:p>
            <a:pPr lvl="0">
              <a:lnSpc>
                <a:spcPct val="150000"/>
              </a:lnSpc>
            </a:pPr>
            <a:r>
              <a:rPr lang="en-US" altLang="zh-CN" sz="2000" dirty="0" smtClean="0"/>
              <a:t>1.</a:t>
            </a:r>
            <a:r>
              <a:rPr lang="zh-CN" altLang="zh-CN" sz="2000" dirty="0" smtClean="0"/>
              <a:t>剧情界面</a:t>
            </a:r>
            <a:r>
              <a:rPr lang="en-US" altLang="zh-CN" sz="2000" dirty="0"/>
              <a:t>:</a:t>
            </a:r>
            <a:r>
              <a:rPr lang="zh-CN" altLang="zh-CN" sz="2000" dirty="0" smtClean="0"/>
              <a:t>包含</a:t>
            </a:r>
            <a:r>
              <a:rPr lang="zh-CN" altLang="zh-CN" sz="2000" dirty="0"/>
              <a:t>菜单、对话框、立绘和背景。剧情由对话推动，玩家触碰屏幕画布以读取到下一条对话</a:t>
            </a:r>
            <a:r>
              <a:rPr lang="zh-CN" altLang="zh-CN" sz="2000" dirty="0" smtClean="0"/>
              <a:t>。</a:t>
            </a:r>
            <a:endParaRPr lang="zh-CN" altLang="en-US" sz="20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
        <p:nvSpPr>
          <p:cNvPr id="76" name="矩形 75">
            <a:extLst>
              <a:ext uri="{FF2B5EF4-FFF2-40B4-BE49-F238E27FC236}">
                <a16:creationId xmlns="" xmlns:a16="http://schemas.microsoft.com/office/drawing/2014/main" id="{E7C1A0E2-DF49-43C3-B51F-28BB63FD14EB}"/>
              </a:ext>
            </a:extLst>
          </p:cNvPr>
          <p:cNvSpPr/>
          <p:nvPr/>
        </p:nvSpPr>
        <p:spPr>
          <a:xfrm>
            <a:off x="368040" y="3924721"/>
            <a:ext cx="2548973" cy="1477328"/>
          </a:xfrm>
          <a:prstGeom prst="rect">
            <a:avLst/>
          </a:prstGeom>
        </p:spPr>
        <p:txBody>
          <a:bodyPr wrap="square">
            <a:spAutoFit/>
          </a:bodyPr>
          <a:lstStyle/>
          <a:p>
            <a:pPr lvl="0">
              <a:lnSpc>
                <a:spcPct val="150000"/>
              </a:lnSpc>
            </a:pPr>
            <a:r>
              <a:rPr lang="en-US" altLang="zh-CN" sz="2000" dirty="0" smtClean="0"/>
              <a:t>2.</a:t>
            </a:r>
            <a:r>
              <a:rPr lang="zh-CN" altLang="zh-CN" sz="2000" dirty="0" smtClean="0"/>
              <a:t>剧情菜单</a:t>
            </a:r>
            <a:r>
              <a:rPr lang="en-US" altLang="zh-CN" sz="2000" dirty="0" smtClean="0"/>
              <a:t>:</a:t>
            </a:r>
            <a:r>
              <a:rPr lang="zh-CN" altLang="zh-CN" sz="2000" dirty="0"/>
              <a:t>内容应包括快速保存、读取、跳过</a:t>
            </a:r>
            <a:r>
              <a:rPr lang="zh-CN" altLang="zh-CN" sz="2000" dirty="0" smtClean="0"/>
              <a:t>剧情</a:t>
            </a:r>
            <a:r>
              <a:rPr lang="zh-CN" altLang="en-US" sz="2000" dirty="0" smtClean="0"/>
              <a:t>。</a:t>
            </a:r>
            <a:endParaRPr lang="zh-CN" altLang="en-US" sz="20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Tree>
    <p:extLst>
      <p:ext uri="{BB962C8B-B14F-4D97-AF65-F5344CB8AC3E}">
        <p14:creationId xmlns:p14="http://schemas.microsoft.com/office/powerpoint/2010/main" val="1558804203"/>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250"/>
                            </p:stCondLst>
                            <p:childTnLst>
                              <p:par>
                                <p:cTn id="24" presetID="49" presetClass="entr" presetSubtype="0" decel="100000" fill="hold" nodeType="afterEffect">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cBhvr>
                                        <p:cTn id="26" dur="500" fill="hold"/>
                                        <p:tgtEl>
                                          <p:spTgt spid="71"/>
                                        </p:tgtEl>
                                        <p:attrNameLst>
                                          <p:attrName>ppt_w</p:attrName>
                                        </p:attrNameLst>
                                      </p:cBhvr>
                                      <p:tavLst>
                                        <p:tav tm="0">
                                          <p:val>
                                            <p:fltVal val="0"/>
                                          </p:val>
                                        </p:tav>
                                        <p:tav tm="100000">
                                          <p:val>
                                            <p:strVal val="#ppt_w"/>
                                          </p:val>
                                        </p:tav>
                                      </p:tavLst>
                                    </p:anim>
                                    <p:anim calcmode="lin" valueType="num">
                                      <p:cBhvr>
                                        <p:cTn id="27" dur="500" fill="hold"/>
                                        <p:tgtEl>
                                          <p:spTgt spid="71"/>
                                        </p:tgtEl>
                                        <p:attrNameLst>
                                          <p:attrName>ppt_h</p:attrName>
                                        </p:attrNameLst>
                                      </p:cBhvr>
                                      <p:tavLst>
                                        <p:tav tm="0">
                                          <p:val>
                                            <p:fltVal val="0"/>
                                          </p:val>
                                        </p:tav>
                                        <p:tav tm="100000">
                                          <p:val>
                                            <p:strVal val="#ppt_h"/>
                                          </p:val>
                                        </p:tav>
                                      </p:tavLst>
                                    </p:anim>
                                    <p:anim calcmode="lin" valueType="num">
                                      <p:cBhvr>
                                        <p:cTn id="28" dur="500" fill="hold"/>
                                        <p:tgtEl>
                                          <p:spTgt spid="71"/>
                                        </p:tgtEl>
                                        <p:attrNameLst>
                                          <p:attrName>style.rotation</p:attrName>
                                        </p:attrNameLst>
                                      </p:cBhvr>
                                      <p:tavLst>
                                        <p:tav tm="0">
                                          <p:val>
                                            <p:fltVal val="360"/>
                                          </p:val>
                                        </p:tav>
                                        <p:tav tm="100000">
                                          <p:val>
                                            <p:fltVal val="0"/>
                                          </p:val>
                                        </p:tav>
                                      </p:tavLst>
                                    </p:anim>
                                    <p:animEffect transition="in" filter="fade">
                                      <p:cBhvr>
                                        <p:cTn id="29" dur="500"/>
                                        <p:tgtEl>
                                          <p:spTgt spid="71"/>
                                        </p:tgtEl>
                                      </p:cBhvr>
                                    </p:animEffect>
                                  </p:childTnLst>
                                </p:cTn>
                              </p:par>
                            </p:childTnLst>
                          </p:cTn>
                        </p:par>
                        <p:par>
                          <p:cTn id="30" fill="hold">
                            <p:stCondLst>
                              <p:cond delay="1750"/>
                            </p:stCondLst>
                            <p:childTnLst>
                              <p:par>
                                <p:cTn id="31" presetID="12" presetClass="entr" presetSubtype="8" fill="hold" nodeType="after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p:tgtEl>
                                          <p:spTgt spid="64"/>
                                        </p:tgtEl>
                                        <p:attrNameLst>
                                          <p:attrName>ppt_x</p:attrName>
                                        </p:attrNameLst>
                                      </p:cBhvr>
                                      <p:tavLst>
                                        <p:tav tm="0">
                                          <p:val>
                                            <p:strVal val="#ppt_x-#ppt_w*1.125000"/>
                                          </p:val>
                                        </p:tav>
                                        <p:tav tm="100000">
                                          <p:val>
                                            <p:strVal val="#ppt_x"/>
                                          </p:val>
                                        </p:tav>
                                      </p:tavLst>
                                    </p:anim>
                                    <p:animEffect transition="in" filter="wipe(right)">
                                      <p:cBhvr>
                                        <p:cTn id="34" dur="500"/>
                                        <p:tgtEl>
                                          <p:spTgt spid="64"/>
                                        </p:tgtEl>
                                      </p:cBhvr>
                                    </p:animEffect>
                                  </p:childTnLst>
                                </p:cTn>
                              </p:par>
                              <p:par>
                                <p:cTn id="35" presetID="12" presetClass="entr" presetSubtype="2"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anim calcmode="lin" valueType="num">
                                      <p:cBhvr additive="base">
                                        <p:cTn id="37" dur="500"/>
                                        <p:tgtEl>
                                          <p:spTgt spid="65"/>
                                        </p:tgtEl>
                                        <p:attrNameLst>
                                          <p:attrName>ppt_x</p:attrName>
                                        </p:attrNameLst>
                                      </p:cBhvr>
                                      <p:tavLst>
                                        <p:tav tm="0">
                                          <p:val>
                                            <p:strVal val="#ppt_x+#ppt_w*1.125000"/>
                                          </p:val>
                                        </p:tav>
                                        <p:tav tm="100000">
                                          <p:val>
                                            <p:strVal val="#ppt_x"/>
                                          </p:val>
                                        </p:tav>
                                      </p:tavLst>
                                    </p:anim>
                                    <p:animEffect transition="in" filter="wipe(left)">
                                      <p:cBhvr>
                                        <p:cTn id="38" dur="500"/>
                                        <p:tgtEl>
                                          <p:spTgt spid="65"/>
                                        </p:tgtEl>
                                      </p:cBhvr>
                                    </p:animEffect>
                                  </p:childTnLst>
                                </p:cTn>
                              </p:par>
                            </p:childTnLst>
                          </p:cTn>
                        </p:par>
                        <p:par>
                          <p:cTn id="39" fill="hold">
                            <p:stCondLst>
                              <p:cond delay="2250"/>
                            </p:stCondLst>
                            <p:childTnLst>
                              <p:par>
                                <p:cTn id="40" presetID="53" presetClass="entr" presetSubtype="16" fill="hold" nodeType="afterEffect">
                                  <p:stCondLst>
                                    <p:cond delay="0"/>
                                  </p:stCondLst>
                                  <p:childTnLst>
                                    <p:set>
                                      <p:cBhvr>
                                        <p:cTn id="41" dur="1" fill="hold">
                                          <p:stCondLst>
                                            <p:cond delay="0"/>
                                          </p:stCondLst>
                                        </p:cTn>
                                        <p:tgtEl>
                                          <p:spTgt spid="67"/>
                                        </p:tgtEl>
                                        <p:attrNameLst>
                                          <p:attrName>style.visibility</p:attrName>
                                        </p:attrNameLst>
                                      </p:cBhvr>
                                      <p:to>
                                        <p:strVal val="visible"/>
                                      </p:to>
                                    </p:set>
                                    <p:anim calcmode="lin" valueType="num">
                                      <p:cBhvr>
                                        <p:cTn id="42" dur="500" fill="hold"/>
                                        <p:tgtEl>
                                          <p:spTgt spid="67"/>
                                        </p:tgtEl>
                                        <p:attrNameLst>
                                          <p:attrName>ppt_w</p:attrName>
                                        </p:attrNameLst>
                                      </p:cBhvr>
                                      <p:tavLst>
                                        <p:tav tm="0">
                                          <p:val>
                                            <p:fltVal val="0"/>
                                          </p:val>
                                        </p:tav>
                                        <p:tav tm="100000">
                                          <p:val>
                                            <p:strVal val="#ppt_w"/>
                                          </p:val>
                                        </p:tav>
                                      </p:tavLst>
                                    </p:anim>
                                    <p:anim calcmode="lin" valueType="num">
                                      <p:cBhvr>
                                        <p:cTn id="43" dur="500" fill="hold"/>
                                        <p:tgtEl>
                                          <p:spTgt spid="67"/>
                                        </p:tgtEl>
                                        <p:attrNameLst>
                                          <p:attrName>ppt_h</p:attrName>
                                        </p:attrNameLst>
                                      </p:cBhvr>
                                      <p:tavLst>
                                        <p:tav tm="0">
                                          <p:val>
                                            <p:fltVal val="0"/>
                                          </p:val>
                                        </p:tav>
                                        <p:tav tm="100000">
                                          <p:val>
                                            <p:strVal val="#ppt_h"/>
                                          </p:val>
                                        </p:tav>
                                      </p:tavLst>
                                    </p:anim>
                                    <p:animEffect transition="in" filter="fade">
                                      <p:cBhvr>
                                        <p:cTn id="44" dur="500"/>
                                        <p:tgtEl>
                                          <p:spTgt spid="67"/>
                                        </p:tgtEl>
                                      </p:cBhvr>
                                    </p:animEffect>
                                  </p:childTnLst>
                                </p:cTn>
                              </p:par>
                              <p:par>
                                <p:cTn id="45" presetID="53" presetClass="entr" presetSubtype="16"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anim calcmode="lin" valueType="num">
                                      <p:cBhvr>
                                        <p:cTn id="47" dur="500" fill="hold"/>
                                        <p:tgtEl>
                                          <p:spTgt spid="68"/>
                                        </p:tgtEl>
                                        <p:attrNameLst>
                                          <p:attrName>ppt_w</p:attrName>
                                        </p:attrNameLst>
                                      </p:cBhvr>
                                      <p:tavLst>
                                        <p:tav tm="0">
                                          <p:val>
                                            <p:fltVal val="0"/>
                                          </p:val>
                                        </p:tav>
                                        <p:tav tm="100000">
                                          <p:val>
                                            <p:strVal val="#ppt_w"/>
                                          </p:val>
                                        </p:tav>
                                      </p:tavLst>
                                    </p:anim>
                                    <p:anim calcmode="lin" valueType="num">
                                      <p:cBhvr>
                                        <p:cTn id="48" dur="500" fill="hold"/>
                                        <p:tgtEl>
                                          <p:spTgt spid="68"/>
                                        </p:tgtEl>
                                        <p:attrNameLst>
                                          <p:attrName>ppt_h</p:attrName>
                                        </p:attrNameLst>
                                      </p:cBhvr>
                                      <p:tavLst>
                                        <p:tav tm="0">
                                          <p:val>
                                            <p:fltVal val="0"/>
                                          </p:val>
                                        </p:tav>
                                        <p:tav tm="100000">
                                          <p:val>
                                            <p:strVal val="#ppt_h"/>
                                          </p:val>
                                        </p:tav>
                                      </p:tavLst>
                                    </p:anim>
                                    <p:animEffect transition="in" filter="fade">
                                      <p:cBhvr>
                                        <p:cTn id="49" dur="500"/>
                                        <p:tgtEl>
                                          <p:spTgt spid="68"/>
                                        </p:tgtEl>
                                      </p:cBhvr>
                                    </p:animEffect>
                                  </p:childTnLst>
                                </p:cTn>
                              </p:par>
                              <p:par>
                                <p:cTn id="50" presetID="53" presetClass="entr" presetSubtype="16" fill="hold" nodeType="withEffect">
                                  <p:stCondLst>
                                    <p:cond delay="0"/>
                                  </p:stCondLst>
                                  <p:childTnLst>
                                    <p:set>
                                      <p:cBhvr>
                                        <p:cTn id="51" dur="1" fill="hold">
                                          <p:stCondLst>
                                            <p:cond delay="0"/>
                                          </p:stCondLst>
                                        </p:cTn>
                                        <p:tgtEl>
                                          <p:spTgt spid="69"/>
                                        </p:tgtEl>
                                        <p:attrNameLst>
                                          <p:attrName>style.visibility</p:attrName>
                                        </p:attrNameLst>
                                      </p:cBhvr>
                                      <p:to>
                                        <p:strVal val="visible"/>
                                      </p:to>
                                    </p:set>
                                    <p:anim calcmode="lin" valueType="num">
                                      <p:cBhvr>
                                        <p:cTn id="52" dur="500" fill="hold"/>
                                        <p:tgtEl>
                                          <p:spTgt spid="69"/>
                                        </p:tgtEl>
                                        <p:attrNameLst>
                                          <p:attrName>ppt_w</p:attrName>
                                        </p:attrNameLst>
                                      </p:cBhvr>
                                      <p:tavLst>
                                        <p:tav tm="0">
                                          <p:val>
                                            <p:fltVal val="0"/>
                                          </p:val>
                                        </p:tav>
                                        <p:tav tm="100000">
                                          <p:val>
                                            <p:strVal val="#ppt_w"/>
                                          </p:val>
                                        </p:tav>
                                      </p:tavLst>
                                    </p:anim>
                                    <p:anim calcmode="lin" valueType="num">
                                      <p:cBhvr>
                                        <p:cTn id="53" dur="500" fill="hold"/>
                                        <p:tgtEl>
                                          <p:spTgt spid="69"/>
                                        </p:tgtEl>
                                        <p:attrNameLst>
                                          <p:attrName>ppt_h</p:attrName>
                                        </p:attrNameLst>
                                      </p:cBhvr>
                                      <p:tavLst>
                                        <p:tav tm="0">
                                          <p:val>
                                            <p:fltVal val="0"/>
                                          </p:val>
                                        </p:tav>
                                        <p:tav tm="100000">
                                          <p:val>
                                            <p:strVal val="#ppt_h"/>
                                          </p:val>
                                        </p:tav>
                                      </p:tavLst>
                                    </p:anim>
                                    <p:animEffect transition="in" filter="fade">
                                      <p:cBhvr>
                                        <p:cTn id="54" dur="500"/>
                                        <p:tgtEl>
                                          <p:spTgt spid="69"/>
                                        </p:tgtEl>
                                      </p:cBhvr>
                                    </p:animEffect>
                                  </p:childTnLst>
                                </p:cTn>
                              </p:par>
                              <p:par>
                                <p:cTn id="55" presetID="53" presetClass="entr" presetSubtype="16"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 calcmode="lin" valueType="num">
                                      <p:cBhvr>
                                        <p:cTn id="57" dur="500" fill="hold"/>
                                        <p:tgtEl>
                                          <p:spTgt spid="70"/>
                                        </p:tgtEl>
                                        <p:attrNameLst>
                                          <p:attrName>ppt_w</p:attrName>
                                        </p:attrNameLst>
                                      </p:cBhvr>
                                      <p:tavLst>
                                        <p:tav tm="0">
                                          <p:val>
                                            <p:fltVal val="0"/>
                                          </p:val>
                                        </p:tav>
                                        <p:tav tm="100000">
                                          <p:val>
                                            <p:strVal val="#ppt_w"/>
                                          </p:val>
                                        </p:tav>
                                      </p:tavLst>
                                    </p:anim>
                                    <p:anim calcmode="lin" valueType="num">
                                      <p:cBhvr>
                                        <p:cTn id="58" dur="500" fill="hold"/>
                                        <p:tgtEl>
                                          <p:spTgt spid="70"/>
                                        </p:tgtEl>
                                        <p:attrNameLst>
                                          <p:attrName>ppt_h</p:attrName>
                                        </p:attrNameLst>
                                      </p:cBhvr>
                                      <p:tavLst>
                                        <p:tav tm="0">
                                          <p:val>
                                            <p:fltVal val="0"/>
                                          </p:val>
                                        </p:tav>
                                        <p:tav tm="100000">
                                          <p:val>
                                            <p:strVal val="#ppt_h"/>
                                          </p:val>
                                        </p:tav>
                                      </p:tavLst>
                                    </p:anim>
                                    <p:animEffect transition="in" filter="fade">
                                      <p:cBhvr>
                                        <p:cTn id="59" dur="500"/>
                                        <p:tgtEl>
                                          <p:spTgt spid="70"/>
                                        </p:tgtEl>
                                      </p:cBhvr>
                                    </p:animEffect>
                                  </p:childTnLst>
                                </p:cTn>
                              </p:par>
                            </p:childTnLst>
                          </p:cTn>
                        </p:par>
                        <p:par>
                          <p:cTn id="60" fill="hold">
                            <p:stCondLst>
                              <p:cond delay="2750"/>
                            </p:stCondLst>
                            <p:childTnLst>
                              <p:par>
                                <p:cTn id="61" presetID="2" presetClass="entr" presetSubtype="2" fill="hold" grpId="0" nodeType="afterEffect">
                                  <p:stCondLst>
                                    <p:cond delay="0"/>
                                  </p:stCondLst>
                                  <p:childTnLst>
                                    <p:set>
                                      <p:cBhvr>
                                        <p:cTn id="62" dur="1" fill="hold">
                                          <p:stCondLst>
                                            <p:cond delay="0"/>
                                          </p:stCondLst>
                                        </p:cTn>
                                        <p:tgtEl>
                                          <p:spTgt spid="73"/>
                                        </p:tgtEl>
                                        <p:attrNameLst>
                                          <p:attrName>style.visibility</p:attrName>
                                        </p:attrNameLst>
                                      </p:cBhvr>
                                      <p:to>
                                        <p:strVal val="visible"/>
                                      </p:to>
                                    </p:set>
                                    <p:anim calcmode="lin" valueType="num">
                                      <p:cBhvr additive="base">
                                        <p:cTn id="63" dur="500" fill="hold"/>
                                        <p:tgtEl>
                                          <p:spTgt spid="73"/>
                                        </p:tgtEl>
                                        <p:attrNameLst>
                                          <p:attrName>ppt_x</p:attrName>
                                        </p:attrNameLst>
                                      </p:cBhvr>
                                      <p:tavLst>
                                        <p:tav tm="0">
                                          <p:val>
                                            <p:strVal val="1+#ppt_w/2"/>
                                          </p:val>
                                        </p:tav>
                                        <p:tav tm="100000">
                                          <p:val>
                                            <p:strVal val="#ppt_x"/>
                                          </p:val>
                                        </p:tav>
                                      </p:tavLst>
                                    </p:anim>
                                    <p:anim calcmode="lin" valueType="num">
                                      <p:cBhvr additive="base">
                                        <p:cTn id="64" dur="500" fill="hold"/>
                                        <p:tgtEl>
                                          <p:spTgt spid="73"/>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anim calcmode="lin" valueType="num">
                                      <p:cBhvr additive="base">
                                        <p:cTn id="67" dur="500" fill="hold"/>
                                        <p:tgtEl>
                                          <p:spTgt spid="75"/>
                                        </p:tgtEl>
                                        <p:attrNameLst>
                                          <p:attrName>ppt_x</p:attrName>
                                        </p:attrNameLst>
                                      </p:cBhvr>
                                      <p:tavLst>
                                        <p:tav tm="0">
                                          <p:val>
                                            <p:strVal val="0-#ppt_w/2"/>
                                          </p:val>
                                        </p:tav>
                                        <p:tav tm="100000">
                                          <p:val>
                                            <p:strVal val="#ppt_x"/>
                                          </p:val>
                                        </p:tav>
                                      </p:tavLst>
                                    </p:anim>
                                    <p:anim calcmode="lin" valueType="num">
                                      <p:cBhvr additive="base">
                                        <p:cTn id="68" dur="500" fill="hold"/>
                                        <p:tgtEl>
                                          <p:spTgt spid="75"/>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76"/>
                                        </p:tgtEl>
                                        <p:attrNameLst>
                                          <p:attrName>style.visibility</p:attrName>
                                        </p:attrNameLst>
                                      </p:cBhvr>
                                      <p:to>
                                        <p:strVal val="visible"/>
                                      </p:to>
                                    </p:set>
                                    <p:anim calcmode="lin" valueType="num">
                                      <p:cBhvr additive="base">
                                        <p:cTn id="71" dur="500" fill="hold"/>
                                        <p:tgtEl>
                                          <p:spTgt spid="76"/>
                                        </p:tgtEl>
                                        <p:attrNameLst>
                                          <p:attrName>ppt_x</p:attrName>
                                        </p:attrNameLst>
                                      </p:cBhvr>
                                      <p:tavLst>
                                        <p:tav tm="0">
                                          <p:val>
                                            <p:strVal val="0-#ppt_w/2"/>
                                          </p:val>
                                        </p:tav>
                                        <p:tav tm="100000">
                                          <p:val>
                                            <p:strVal val="#ppt_x"/>
                                          </p:val>
                                        </p:tav>
                                      </p:tavLst>
                                    </p:anim>
                                    <p:anim calcmode="lin" valueType="num">
                                      <p:cBhvr additive="base">
                                        <p:cTn id="72"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3" grpId="0"/>
      <p:bldP spid="75" grpId="0"/>
      <p:bldP spid="7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 xmlns:a16="http://schemas.microsoft.com/office/drawing/2014/main" id="{9BB885C3-B75B-4074-9B3C-C10DEF398D9F}"/>
              </a:ext>
            </a:extLst>
          </p:cNvPr>
          <p:cNvPicPr>
            <a:picLocks noChangeAspect="1"/>
          </p:cNvPicPr>
          <p:nvPr/>
        </p:nvPicPr>
        <p:blipFill>
          <a:blip r:embed="rId3"/>
          <a:stretch>
            <a:fillRect/>
          </a:stretch>
        </p:blipFill>
        <p:spPr>
          <a:xfrm>
            <a:off x="4456206" y="102869"/>
            <a:ext cx="3304318" cy="2182557"/>
          </a:xfrm>
          <a:prstGeom prst="rect">
            <a:avLst/>
          </a:prstGeom>
        </p:spPr>
      </p:pic>
      <p:sp>
        <p:nvSpPr>
          <p:cNvPr id="14" name="文本框 13">
            <a:extLst>
              <a:ext uri="{FF2B5EF4-FFF2-40B4-BE49-F238E27FC236}">
                <a16:creationId xmlns="" xmlns:a16="http://schemas.microsoft.com/office/drawing/2014/main" id="{FBF11B2B-8570-4EFB-B729-2FA0C7CD09F1}"/>
              </a:ext>
            </a:extLst>
          </p:cNvPr>
          <p:cNvSpPr txBox="1"/>
          <p:nvPr/>
        </p:nvSpPr>
        <p:spPr>
          <a:xfrm>
            <a:off x="5019074" y="840204"/>
            <a:ext cx="2203980" cy="830997"/>
          </a:xfrm>
          <a:prstGeom prst="rect">
            <a:avLst/>
          </a:prstGeom>
          <a:noFill/>
        </p:spPr>
        <p:txBody>
          <a:bodyPr wrap="square" rtlCol="0">
            <a:spAutoFit/>
          </a:bodyPr>
          <a:lstStyle/>
          <a:p>
            <a:pPr algn="ctr"/>
            <a:r>
              <a:rPr lang="zh-CN" altLang="en-US" sz="4800" dirty="0">
                <a:latin typeface="萝莉体 第二版" panose="02000500000000000000" pitchFamily="2" charset="-122"/>
                <a:ea typeface="萝莉体 第二版" panose="02000500000000000000" pitchFamily="2" charset="-122"/>
                <a:cs typeface="萝莉体 第二版" panose="02000500000000000000" pitchFamily="2" charset="-122"/>
              </a:rPr>
              <a:t>目录</a:t>
            </a:r>
            <a:endParaRPr lang="en-US" altLang="zh-CN" sz="48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pic>
        <p:nvPicPr>
          <p:cNvPr id="16" name="图片 15">
            <a:extLst>
              <a:ext uri="{FF2B5EF4-FFF2-40B4-BE49-F238E27FC236}">
                <a16:creationId xmlns="" xmlns:a16="http://schemas.microsoft.com/office/drawing/2014/main" id="{EA2D8239-CF23-41EE-947B-1C648FB9A1FC}"/>
              </a:ext>
            </a:extLst>
          </p:cNvPr>
          <p:cNvPicPr>
            <a:picLocks noChangeAspect="1"/>
          </p:cNvPicPr>
          <p:nvPr/>
        </p:nvPicPr>
        <p:blipFill>
          <a:blip r:embed="rId4"/>
          <a:stretch>
            <a:fillRect/>
          </a:stretch>
        </p:blipFill>
        <p:spPr>
          <a:xfrm>
            <a:off x="127795" y="5633131"/>
            <a:ext cx="1249788" cy="1085182"/>
          </a:xfrm>
          <a:prstGeom prst="rect">
            <a:avLst/>
          </a:prstGeom>
        </p:spPr>
      </p:pic>
      <p:pic>
        <p:nvPicPr>
          <p:cNvPr id="17" name="图片 16">
            <a:extLst>
              <a:ext uri="{FF2B5EF4-FFF2-40B4-BE49-F238E27FC236}">
                <a16:creationId xmlns="" xmlns:a16="http://schemas.microsoft.com/office/drawing/2014/main" id="{1DD96015-94B3-4801-9CC9-2E0E2A3B7074}"/>
              </a:ext>
            </a:extLst>
          </p:cNvPr>
          <p:cNvPicPr>
            <a:picLocks noChangeAspect="1"/>
          </p:cNvPicPr>
          <p:nvPr/>
        </p:nvPicPr>
        <p:blipFill>
          <a:blip r:embed="rId5"/>
          <a:stretch>
            <a:fillRect/>
          </a:stretch>
        </p:blipFill>
        <p:spPr>
          <a:xfrm>
            <a:off x="10748169" y="5633338"/>
            <a:ext cx="1140051" cy="853514"/>
          </a:xfrm>
          <a:prstGeom prst="rect">
            <a:avLst/>
          </a:prstGeom>
        </p:spPr>
      </p:pic>
      <p:pic>
        <p:nvPicPr>
          <p:cNvPr id="18" name="图片 17">
            <a:extLst>
              <a:ext uri="{FF2B5EF4-FFF2-40B4-BE49-F238E27FC236}">
                <a16:creationId xmlns="" xmlns:a16="http://schemas.microsoft.com/office/drawing/2014/main" id="{9547584B-E5B2-4CBF-BA33-00E72EFAFF4C}"/>
              </a:ext>
            </a:extLst>
          </p:cNvPr>
          <p:cNvPicPr>
            <a:picLocks noChangeAspect="1"/>
          </p:cNvPicPr>
          <p:nvPr/>
        </p:nvPicPr>
        <p:blipFill>
          <a:blip r:embed="rId6"/>
          <a:stretch>
            <a:fillRect/>
          </a:stretch>
        </p:blipFill>
        <p:spPr>
          <a:xfrm>
            <a:off x="1094094" y="4070336"/>
            <a:ext cx="566977" cy="579170"/>
          </a:xfrm>
          <a:prstGeom prst="rect">
            <a:avLst/>
          </a:prstGeom>
        </p:spPr>
      </p:pic>
      <p:pic>
        <p:nvPicPr>
          <p:cNvPr id="19" name="图片 18">
            <a:extLst>
              <a:ext uri="{FF2B5EF4-FFF2-40B4-BE49-F238E27FC236}">
                <a16:creationId xmlns="" xmlns:a16="http://schemas.microsoft.com/office/drawing/2014/main" id="{CAF8B367-67FC-4E04-A8CA-9DE275D99AB7}"/>
              </a:ext>
            </a:extLst>
          </p:cNvPr>
          <p:cNvPicPr>
            <a:picLocks noChangeAspect="1"/>
          </p:cNvPicPr>
          <p:nvPr/>
        </p:nvPicPr>
        <p:blipFill>
          <a:blip r:embed="rId7"/>
          <a:stretch>
            <a:fillRect/>
          </a:stretch>
        </p:blipFill>
        <p:spPr>
          <a:xfrm>
            <a:off x="11491946" y="4383747"/>
            <a:ext cx="396274" cy="475529"/>
          </a:xfrm>
          <a:prstGeom prst="rect">
            <a:avLst/>
          </a:prstGeom>
        </p:spPr>
      </p:pic>
      <p:sp>
        <p:nvSpPr>
          <p:cNvPr id="20" name="文本框 19">
            <a:extLst>
              <a:ext uri="{FF2B5EF4-FFF2-40B4-BE49-F238E27FC236}">
                <a16:creationId xmlns="" xmlns:a16="http://schemas.microsoft.com/office/drawing/2014/main" id="{B21FED82-A828-4777-9A3E-407C27585843}"/>
              </a:ext>
            </a:extLst>
          </p:cNvPr>
          <p:cNvSpPr txBox="1"/>
          <p:nvPr/>
        </p:nvSpPr>
        <p:spPr>
          <a:xfrm>
            <a:off x="4240331" y="2734330"/>
            <a:ext cx="3736402" cy="523220"/>
          </a:xfrm>
          <a:prstGeom prst="rect">
            <a:avLst/>
          </a:prstGeom>
          <a:noFill/>
        </p:spPr>
        <p:txBody>
          <a:bodyPr wrap="square" rtlCol="0">
            <a:spAutoFit/>
          </a:bodyPr>
          <a:lstStyle/>
          <a:p>
            <a:pPr algn="ctr"/>
            <a:r>
              <a:rPr lang="zh-CN" altLang="en-US" sz="2800" dirty="0" smtClean="0">
                <a:latin typeface="Arial Black" panose="020B0A04020102020204" pitchFamily="34" charset="0"/>
                <a:ea typeface="萝莉体 第二版" panose="02000500000000000000" pitchFamily="2" charset="-122"/>
                <a:cs typeface="萝莉体 第二版" panose="02000500000000000000" pitchFamily="2" charset="-122"/>
              </a:rPr>
              <a:t>项目可行性分析</a:t>
            </a:r>
            <a:endParaRPr lang="zh-CN" altLang="en-US" sz="28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sp>
        <p:nvSpPr>
          <p:cNvPr id="21" name="文本框 20">
            <a:extLst>
              <a:ext uri="{FF2B5EF4-FFF2-40B4-BE49-F238E27FC236}">
                <a16:creationId xmlns="" xmlns:a16="http://schemas.microsoft.com/office/drawing/2014/main" id="{E1AA7448-3F21-4419-BF0A-A5B0077F0236}"/>
              </a:ext>
            </a:extLst>
          </p:cNvPr>
          <p:cNvSpPr txBox="1"/>
          <p:nvPr/>
        </p:nvSpPr>
        <p:spPr>
          <a:xfrm>
            <a:off x="4240331" y="3547116"/>
            <a:ext cx="3736402" cy="523220"/>
          </a:xfrm>
          <a:prstGeom prst="rect">
            <a:avLst/>
          </a:prstGeom>
          <a:noFill/>
        </p:spPr>
        <p:txBody>
          <a:bodyPr wrap="square" rtlCol="0">
            <a:spAutoFit/>
          </a:bodyPr>
          <a:lstStyle/>
          <a:p>
            <a:pPr algn="ctr"/>
            <a:r>
              <a:rPr lang="zh-CN" altLang="en-US" sz="2800" dirty="0" smtClean="0">
                <a:latin typeface="Arial Black" panose="020B0A04020102020204" pitchFamily="34" charset="0"/>
                <a:ea typeface="萝莉体 第二版" panose="02000500000000000000" pitchFamily="2" charset="-122"/>
                <a:cs typeface="萝莉体 第二版" panose="02000500000000000000" pitchFamily="2" charset="-122"/>
              </a:rPr>
              <a:t>产品定位及目标</a:t>
            </a:r>
            <a:endParaRPr lang="zh-CN" altLang="en-US" sz="28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sp>
        <p:nvSpPr>
          <p:cNvPr id="22" name="文本框 21">
            <a:extLst>
              <a:ext uri="{FF2B5EF4-FFF2-40B4-BE49-F238E27FC236}">
                <a16:creationId xmlns="" xmlns:a16="http://schemas.microsoft.com/office/drawing/2014/main" id="{9AE60B18-192D-460A-B67C-580F320C1469}"/>
              </a:ext>
            </a:extLst>
          </p:cNvPr>
          <p:cNvSpPr txBox="1"/>
          <p:nvPr/>
        </p:nvSpPr>
        <p:spPr>
          <a:xfrm>
            <a:off x="4240331" y="4359902"/>
            <a:ext cx="3736402" cy="523220"/>
          </a:xfrm>
          <a:prstGeom prst="rect">
            <a:avLst/>
          </a:prstGeom>
          <a:noFill/>
        </p:spPr>
        <p:txBody>
          <a:bodyPr wrap="square" rtlCol="0">
            <a:spAutoFit/>
          </a:bodyPr>
          <a:lstStyle/>
          <a:p>
            <a:pPr algn="ctr"/>
            <a:r>
              <a:rPr lang="zh-CN" altLang="en-US" sz="2800" dirty="0" smtClean="0">
                <a:latin typeface="Arial Black" panose="020B0A04020102020204" pitchFamily="34" charset="0"/>
                <a:ea typeface="萝莉体 第二版" panose="02000500000000000000" pitchFamily="2" charset="-122"/>
                <a:cs typeface="萝莉体 第二版" panose="02000500000000000000" pitchFamily="2" charset="-122"/>
              </a:rPr>
              <a:t>产品内容策划</a:t>
            </a:r>
            <a:endParaRPr lang="zh-CN" altLang="en-US" sz="28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sp>
        <p:nvSpPr>
          <p:cNvPr id="23" name="文本框 22">
            <a:extLst>
              <a:ext uri="{FF2B5EF4-FFF2-40B4-BE49-F238E27FC236}">
                <a16:creationId xmlns="" xmlns:a16="http://schemas.microsoft.com/office/drawing/2014/main" id="{87FA5CE1-26C2-43D4-AB04-3616DB31C924}"/>
              </a:ext>
            </a:extLst>
          </p:cNvPr>
          <p:cNvSpPr txBox="1"/>
          <p:nvPr/>
        </p:nvSpPr>
        <p:spPr>
          <a:xfrm>
            <a:off x="3976266" y="5172689"/>
            <a:ext cx="4000467" cy="523220"/>
          </a:xfrm>
          <a:prstGeom prst="rect">
            <a:avLst/>
          </a:prstGeom>
          <a:noFill/>
        </p:spPr>
        <p:txBody>
          <a:bodyPr wrap="square" rtlCol="0">
            <a:spAutoFit/>
          </a:bodyPr>
          <a:lstStyle/>
          <a:p>
            <a:pPr algn="ctr"/>
            <a:r>
              <a:rPr lang="zh-CN" altLang="en-US" sz="2800" dirty="0" smtClean="0">
                <a:latin typeface="Arial Black" panose="020B0A04020102020204" pitchFamily="34" charset="0"/>
                <a:ea typeface="萝莉体 第二版" panose="02000500000000000000" pitchFamily="2" charset="-122"/>
                <a:cs typeface="萝莉体 第二版" panose="02000500000000000000" pitchFamily="2" charset="-122"/>
              </a:rPr>
              <a:t>技术、推广及盈利模式</a:t>
            </a:r>
            <a:endParaRPr lang="zh-CN" altLang="en-US" sz="28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24" name="组合 23">
            <a:extLst>
              <a:ext uri="{FF2B5EF4-FFF2-40B4-BE49-F238E27FC236}">
                <a16:creationId xmlns="" xmlns:a16="http://schemas.microsoft.com/office/drawing/2014/main" id="{8924D76F-B2B0-42B7-A677-D73468ED5FF2}"/>
              </a:ext>
            </a:extLst>
          </p:cNvPr>
          <p:cNvGrpSpPr/>
          <p:nvPr/>
        </p:nvGrpSpPr>
        <p:grpSpPr>
          <a:xfrm>
            <a:off x="3562337" y="2890622"/>
            <a:ext cx="6527821" cy="597268"/>
            <a:chOff x="230895" y="130347"/>
            <a:chExt cx="10527826" cy="963251"/>
          </a:xfrm>
        </p:grpSpPr>
        <p:sp>
          <p:nvSpPr>
            <p:cNvPr id="25" name="任意多边形: 形状 24">
              <a:extLst>
                <a:ext uri="{FF2B5EF4-FFF2-40B4-BE49-F238E27FC236}">
                  <a16:creationId xmlns="" xmlns:a16="http://schemas.microsoft.com/office/drawing/2014/main" id="{E446E0BD-A048-42D1-A962-E72835F93D73}"/>
                </a:ext>
              </a:extLst>
            </p:cNvPr>
            <p:cNvSpPr/>
            <p:nvPr/>
          </p:nvSpPr>
          <p:spPr>
            <a:xfrm>
              <a:off x="1497773" y="538764"/>
              <a:ext cx="5776193" cy="284233"/>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 xmlns:a16="http://schemas.microsoft.com/office/drawing/2014/main" id="{18CB66A8-DFD2-4693-B95B-DAE8137876A4}"/>
                </a:ext>
              </a:extLst>
            </p:cNvPr>
            <p:cNvSpPr txBox="1"/>
            <p:nvPr/>
          </p:nvSpPr>
          <p:spPr>
            <a:xfrm>
              <a:off x="6885473" y="250761"/>
              <a:ext cx="3873248" cy="446733"/>
            </a:xfrm>
            <a:prstGeom prst="rect">
              <a:avLst/>
            </a:prstGeom>
            <a:noFill/>
          </p:spPr>
          <p:txBody>
            <a:bodyPr wrap="square" rtlCol="0">
              <a:spAutoFit/>
            </a:bodyPr>
            <a:lstStyle/>
            <a:p>
              <a:pPr algn="ctr"/>
              <a:r>
                <a:rPr lang="zh-CN" altLang="en-US" sz="12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Ｏｎｅ</a:t>
              </a:r>
            </a:p>
          </p:txBody>
        </p:sp>
        <p:pic>
          <p:nvPicPr>
            <p:cNvPr id="27" name="图片 26">
              <a:extLst>
                <a:ext uri="{FF2B5EF4-FFF2-40B4-BE49-F238E27FC236}">
                  <a16:creationId xmlns="" xmlns:a16="http://schemas.microsoft.com/office/drawing/2014/main" id="{1B17D71D-BDD4-4729-9F67-AC26BE885D07}"/>
                </a:ext>
              </a:extLst>
            </p:cNvPr>
            <p:cNvPicPr>
              <a:picLocks noChangeAspect="1"/>
            </p:cNvPicPr>
            <p:nvPr/>
          </p:nvPicPr>
          <p:blipFill>
            <a:blip r:embed="rId8"/>
            <a:stretch>
              <a:fillRect/>
            </a:stretch>
          </p:blipFill>
          <p:spPr>
            <a:xfrm>
              <a:off x="230895" y="130347"/>
              <a:ext cx="1335140" cy="963251"/>
            </a:xfrm>
            <a:prstGeom prst="rect">
              <a:avLst/>
            </a:prstGeom>
          </p:spPr>
        </p:pic>
      </p:grpSp>
      <p:grpSp>
        <p:nvGrpSpPr>
          <p:cNvPr id="28" name="组合 27">
            <a:extLst>
              <a:ext uri="{FF2B5EF4-FFF2-40B4-BE49-F238E27FC236}">
                <a16:creationId xmlns="" xmlns:a16="http://schemas.microsoft.com/office/drawing/2014/main" id="{5D8B82C6-3EB9-462F-A503-0E8E97147F07}"/>
              </a:ext>
            </a:extLst>
          </p:cNvPr>
          <p:cNvGrpSpPr/>
          <p:nvPr/>
        </p:nvGrpSpPr>
        <p:grpSpPr>
          <a:xfrm flipH="1">
            <a:off x="2057387" y="3705247"/>
            <a:ext cx="6527821" cy="597268"/>
            <a:chOff x="230895" y="130347"/>
            <a:chExt cx="10527826" cy="963251"/>
          </a:xfrm>
        </p:grpSpPr>
        <p:sp>
          <p:nvSpPr>
            <p:cNvPr id="29" name="任意多边形: 形状 28">
              <a:extLst>
                <a:ext uri="{FF2B5EF4-FFF2-40B4-BE49-F238E27FC236}">
                  <a16:creationId xmlns="" xmlns:a16="http://schemas.microsoft.com/office/drawing/2014/main" id="{F967CE6B-35EA-44C9-BAFD-E078DC359F68}"/>
                </a:ext>
              </a:extLst>
            </p:cNvPr>
            <p:cNvSpPr/>
            <p:nvPr/>
          </p:nvSpPr>
          <p:spPr>
            <a:xfrm>
              <a:off x="1497773" y="538764"/>
              <a:ext cx="5776193" cy="284233"/>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 xmlns:a16="http://schemas.microsoft.com/office/drawing/2014/main" id="{0D99FD09-8C18-4344-B883-BD62B3766BFC}"/>
                </a:ext>
              </a:extLst>
            </p:cNvPr>
            <p:cNvSpPr txBox="1"/>
            <p:nvPr/>
          </p:nvSpPr>
          <p:spPr>
            <a:xfrm>
              <a:off x="6885473" y="250761"/>
              <a:ext cx="3873248" cy="446733"/>
            </a:xfrm>
            <a:prstGeom prst="rect">
              <a:avLst/>
            </a:prstGeom>
            <a:noFill/>
          </p:spPr>
          <p:txBody>
            <a:bodyPr wrap="square" rtlCol="0">
              <a:spAutoFit/>
            </a:bodyPr>
            <a:lstStyle/>
            <a:p>
              <a:pPr algn="ctr"/>
              <a:r>
                <a:rPr lang="zh-CN" altLang="en-US" sz="12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Ｔｗｏ</a:t>
              </a:r>
            </a:p>
          </p:txBody>
        </p:sp>
        <p:pic>
          <p:nvPicPr>
            <p:cNvPr id="31" name="图片 30">
              <a:extLst>
                <a:ext uri="{FF2B5EF4-FFF2-40B4-BE49-F238E27FC236}">
                  <a16:creationId xmlns="" xmlns:a16="http://schemas.microsoft.com/office/drawing/2014/main" id="{9F41496D-3652-4338-93DC-CEF85A5A905E}"/>
                </a:ext>
              </a:extLst>
            </p:cNvPr>
            <p:cNvPicPr>
              <a:picLocks noChangeAspect="1"/>
            </p:cNvPicPr>
            <p:nvPr/>
          </p:nvPicPr>
          <p:blipFill>
            <a:blip r:embed="rId8"/>
            <a:stretch>
              <a:fillRect/>
            </a:stretch>
          </p:blipFill>
          <p:spPr>
            <a:xfrm>
              <a:off x="230895" y="130347"/>
              <a:ext cx="1335140" cy="963251"/>
            </a:xfrm>
            <a:prstGeom prst="rect">
              <a:avLst/>
            </a:prstGeom>
          </p:spPr>
        </p:pic>
      </p:grpSp>
      <p:grpSp>
        <p:nvGrpSpPr>
          <p:cNvPr id="32" name="组合 31">
            <a:extLst>
              <a:ext uri="{FF2B5EF4-FFF2-40B4-BE49-F238E27FC236}">
                <a16:creationId xmlns="" xmlns:a16="http://schemas.microsoft.com/office/drawing/2014/main" id="{EAE42874-9465-48EE-9900-E527B5806B7D}"/>
              </a:ext>
            </a:extLst>
          </p:cNvPr>
          <p:cNvGrpSpPr/>
          <p:nvPr/>
        </p:nvGrpSpPr>
        <p:grpSpPr>
          <a:xfrm>
            <a:off x="3562337" y="4519872"/>
            <a:ext cx="6800863" cy="597268"/>
            <a:chOff x="230895" y="130347"/>
            <a:chExt cx="10968178" cy="963251"/>
          </a:xfrm>
        </p:grpSpPr>
        <p:sp>
          <p:nvSpPr>
            <p:cNvPr id="33" name="任意多边形: 形状 32">
              <a:extLst>
                <a:ext uri="{FF2B5EF4-FFF2-40B4-BE49-F238E27FC236}">
                  <a16:creationId xmlns="" xmlns:a16="http://schemas.microsoft.com/office/drawing/2014/main" id="{859E4B79-C294-4664-A00B-945116AD7080}"/>
                </a:ext>
              </a:extLst>
            </p:cNvPr>
            <p:cNvSpPr/>
            <p:nvPr/>
          </p:nvSpPr>
          <p:spPr>
            <a:xfrm>
              <a:off x="1497773" y="538764"/>
              <a:ext cx="5776193" cy="284233"/>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 xmlns:a16="http://schemas.microsoft.com/office/drawing/2014/main" id="{ADE797C6-713F-440C-BF0F-D8B384B6EC17}"/>
                </a:ext>
              </a:extLst>
            </p:cNvPr>
            <p:cNvSpPr txBox="1"/>
            <p:nvPr/>
          </p:nvSpPr>
          <p:spPr>
            <a:xfrm>
              <a:off x="6885473" y="250761"/>
              <a:ext cx="4313600" cy="446733"/>
            </a:xfrm>
            <a:prstGeom prst="rect">
              <a:avLst/>
            </a:prstGeom>
            <a:noFill/>
          </p:spPr>
          <p:txBody>
            <a:bodyPr wrap="square" rtlCol="0">
              <a:spAutoFit/>
            </a:bodyPr>
            <a:lstStyle/>
            <a:p>
              <a:pPr algn="ctr"/>
              <a:r>
                <a:rPr lang="zh-CN" altLang="en-US" sz="12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Ｔｈｒｅｅ</a:t>
              </a:r>
            </a:p>
          </p:txBody>
        </p:sp>
        <p:pic>
          <p:nvPicPr>
            <p:cNvPr id="35" name="图片 34">
              <a:extLst>
                <a:ext uri="{FF2B5EF4-FFF2-40B4-BE49-F238E27FC236}">
                  <a16:creationId xmlns="" xmlns:a16="http://schemas.microsoft.com/office/drawing/2014/main" id="{40CDCDD4-565D-4F19-8DB1-CDC8A47C8FB1}"/>
                </a:ext>
              </a:extLst>
            </p:cNvPr>
            <p:cNvPicPr>
              <a:picLocks noChangeAspect="1"/>
            </p:cNvPicPr>
            <p:nvPr/>
          </p:nvPicPr>
          <p:blipFill>
            <a:blip r:embed="rId8"/>
            <a:stretch>
              <a:fillRect/>
            </a:stretch>
          </p:blipFill>
          <p:spPr>
            <a:xfrm>
              <a:off x="230895" y="130347"/>
              <a:ext cx="1335140" cy="963251"/>
            </a:xfrm>
            <a:prstGeom prst="rect">
              <a:avLst/>
            </a:prstGeom>
          </p:spPr>
        </p:pic>
      </p:grpSp>
      <p:grpSp>
        <p:nvGrpSpPr>
          <p:cNvPr id="36" name="组合 35">
            <a:extLst>
              <a:ext uri="{FF2B5EF4-FFF2-40B4-BE49-F238E27FC236}">
                <a16:creationId xmlns="" xmlns:a16="http://schemas.microsoft.com/office/drawing/2014/main" id="{6F64198E-D3F1-496F-831E-2279086B9760}"/>
              </a:ext>
            </a:extLst>
          </p:cNvPr>
          <p:cNvGrpSpPr/>
          <p:nvPr/>
        </p:nvGrpSpPr>
        <p:grpSpPr>
          <a:xfrm flipH="1">
            <a:off x="2057387" y="5334497"/>
            <a:ext cx="6527821" cy="597268"/>
            <a:chOff x="230895" y="130347"/>
            <a:chExt cx="10527826" cy="963251"/>
          </a:xfrm>
        </p:grpSpPr>
        <p:sp>
          <p:nvSpPr>
            <p:cNvPr id="37" name="任意多边形: 形状 36">
              <a:extLst>
                <a:ext uri="{FF2B5EF4-FFF2-40B4-BE49-F238E27FC236}">
                  <a16:creationId xmlns="" xmlns:a16="http://schemas.microsoft.com/office/drawing/2014/main" id="{3269834F-2CA2-4924-8FA1-7997E3041EEC}"/>
                </a:ext>
              </a:extLst>
            </p:cNvPr>
            <p:cNvSpPr/>
            <p:nvPr/>
          </p:nvSpPr>
          <p:spPr>
            <a:xfrm>
              <a:off x="1497773" y="538764"/>
              <a:ext cx="5776193" cy="284233"/>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 xmlns:a16="http://schemas.microsoft.com/office/drawing/2014/main" id="{ED068118-7EF1-4CB6-909E-48A0A92FD826}"/>
                </a:ext>
              </a:extLst>
            </p:cNvPr>
            <p:cNvSpPr txBox="1"/>
            <p:nvPr/>
          </p:nvSpPr>
          <p:spPr>
            <a:xfrm>
              <a:off x="6885473" y="250761"/>
              <a:ext cx="3873248" cy="446733"/>
            </a:xfrm>
            <a:prstGeom prst="rect">
              <a:avLst/>
            </a:prstGeom>
            <a:noFill/>
          </p:spPr>
          <p:txBody>
            <a:bodyPr wrap="square" rtlCol="0">
              <a:spAutoFit/>
            </a:bodyPr>
            <a:lstStyle/>
            <a:p>
              <a:pPr algn="ctr"/>
              <a:r>
                <a:rPr lang="zh-CN" altLang="en-US" sz="12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Ｆｏｕｒ</a:t>
              </a:r>
            </a:p>
          </p:txBody>
        </p:sp>
        <p:pic>
          <p:nvPicPr>
            <p:cNvPr id="39" name="图片 38">
              <a:extLst>
                <a:ext uri="{FF2B5EF4-FFF2-40B4-BE49-F238E27FC236}">
                  <a16:creationId xmlns="" xmlns:a16="http://schemas.microsoft.com/office/drawing/2014/main" id="{CBFD732D-D89B-4848-A18C-8D9F8221441D}"/>
                </a:ext>
              </a:extLst>
            </p:cNvPr>
            <p:cNvPicPr>
              <a:picLocks noChangeAspect="1"/>
            </p:cNvPicPr>
            <p:nvPr/>
          </p:nvPicPr>
          <p:blipFill>
            <a:blip r:embed="rId8"/>
            <a:stretch>
              <a:fillRect/>
            </a:stretch>
          </p:blipFill>
          <p:spPr>
            <a:xfrm>
              <a:off x="230895" y="130347"/>
              <a:ext cx="1335140" cy="963251"/>
            </a:xfrm>
            <a:prstGeom prst="rect">
              <a:avLst/>
            </a:prstGeom>
          </p:spPr>
        </p:pic>
      </p:grpSp>
    </p:spTree>
    <p:extLst>
      <p:ext uri="{BB962C8B-B14F-4D97-AF65-F5344CB8AC3E}">
        <p14:creationId xmlns:p14="http://schemas.microsoft.com/office/powerpoint/2010/main" val="2814831014"/>
      </p:ext>
    </p:extLst>
  </p:cSld>
  <p:clrMapOvr>
    <a:masterClrMapping/>
  </p:clrMapOvr>
  <mc:AlternateContent xmlns:mc="http://schemas.openxmlformats.org/markup-compatibility/2006" xmlns:p14="http://schemas.microsoft.com/office/powerpoint/2010/main">
    <mc:Choice Requires="p14">
      <p:transition spd="slow" p14:dur="1500" advTm="7200">
        <p:random/>
      </p:transition>
    </mc:Choice>
    <mc:Fallback xmlns="">
      <p:transition spd="slow" advTm="72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750" fill="hold"/>
                                        <p:tgtEl>
                                          <p:spTgt spid="15"/>
                                        </p:tgtEl>
                                        <p:attrNameLst>
                                          <p:attrName>ppt_w</p:attrName>
                                        </p:attrNameLst>
                                      </p:cBhvr>
                                      <p:tavLst>
                                        <p:tav tm="0">
                                          <p:val>
                                            <p:fltVal val="0"/>
                                          </p:val>
                                        </p:tav>
                                        <p:tav tm="100000">
                                          <p:val>
                                            <p:strVal val="#ppt_w"/>
                                          </p:val>
                                        </p:tav>
                                      </p:tavLst>
                                    </p:anim>
                                    <p:anim calcmode="lin" valueType="num">
                                      <p:cBhvr>
                                        <p:cTn id="8" dur="750" fill="hold"/>
                                        <p:tgtEl>
                                          <p:spTgt spid="15"/>
                                        </p:tgtEl>
                                        <p:attrNameLst>
                                          <p:attrName>ppt_h</p:attrName>
                                        </p:attrNameLst>
                                      </p:cBhvr>
                                      <p:tavLst>
                                        <p:tav tm="0">
                                          <p:val>
                                            <p:fltVal val="0"/>
                                          </p:val>
                                        </p:tav>
                                        <p:tav tm="100000">
                                          <p:val>
                                            <p:strVal val="#ppt_h"/>
                                          </p:val>
                                        </p:tav>
                                      </p:tavLst>
                                    </p:anim>
                                    <p:animEffect transition="in" filter="fade">
                                      <p:cBhvr>
                                        <p:cTn id="9" dur="750"/>
                                        <p:tgtEl>
                                          <p:spTgt spid="15"/>
                                        </p:tgtEl>
                                      </p:cBhvr>
                                    </p:animEffect>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anim calcmode="lin" valueType="num">
                                      <p:cBhvr>
                                        <p:cTn id="13" dur="750" fill="hold"/>
                                        <p:tgtEl>
                                          <p:spTgt spid="16"/>
                                        </p:tgtEl>
                                        <p:attrNameLst>
                                          <p:attrName>ppt_x</p:attrName>
                                        </p:attrNameLst>
                                      </p:cBhvr>
                                      <p:tavLst>
                                        <p:tav tm="0">
                                          <p:val>
                                            <p:strVal val="#ppt_x"/>
                                          </p:val>
                                        </p:tav>
                                        <p:tav tm="100000">
                                          <p:val>
                                            <p:strVal val="#ppt_x"/>
                                          </p:val>
                                        </p:tav>
                                      </p:tavLst>
                                    </p:anim>
                                    <p:anim calcmode="lin" valueType="num">
                                      <p:cBhvr>
                                        <p:cTn id="14" dur="75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750"/>
                                        <p:tgtEl>
                                          <p:spTgt spid="17"/>
                                        </p:tgtEl>
                                      </p:cBhvr>
                                    </p:animEffect>
                                    <p:anim calcmode="lin" valueType="num">
                                      <p:cBhvr>
                                        <p:cTn id="18" dur="750" fill="hold"/>
                                        <p:tgtEl>
                                          <p:spTgt spid="17"/>
                                        </p:tgtEl>
                                        <p:attrNameLst>
                                          <p:attrName>ppt_x</p:attrName>
                                        </p:attrNameLst>
                                      </p:cBhvr>
                                      <p:tavLst>
                                        <p:tav tm="0">
                                          <p:val>
                                            <p:strVal val="#ppt_x"/>
                                          </p:val>
                                        </p:tav>
                                        <p:tav tm="100000">
                                          <p:val>
                                            <p:strVal val="#ppt_x"/>
                                          </p:val>
                                        </p:tav>
                                      </p:tavLst>
                                    </p:anim>
                                    <p:anim calcmode="lin" valueType="num">
                                      <p:cBhvr>
                                        <p:cTn id="19" dur="750" fill="hold"/>
                                        <p:tgtEl>
                                          <p:spTgt spid="17"/>
                                        </p:tgtEl>
                                        <p:attrNameLst>
                                          <p:attrName>ppt_y</p:attrName>
                                        </p:attrNameLst>
                                      </p:cBhvr>
                                      <p:tavLst>
                                        <p:tav tm="0">
                                          <p:val>
                                            <p:strVal val="#ppt_y+.1"/>
                                          </p:val>
                                        </p:tav>
                                        <p:tav tm="100000">
                                          <p:val>
                                            <p:strVal val="#ppt_y"/>
                                          </p:val>
                                        </p:tav>
                                      </p:tavLst>
                                    </p:anim>
                                  </p:childTnLst>
                                </p:cTn>
                              </p:par>
                            </p:childTnLst>
                          </p:cTn>
                        </p:par>
                        <p:par>
                          <p:cTn id="20" fill="hold">
                            <p:stCondLst>
                              <p:cond delay="75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par>
                                <p:cTn id="28" presetID="53" presetClass="entr" presetSubtype="16"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53" presetClass="entr" presetSubtype="16"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par>
                          <p:cTn id="38" fill="hold">
                            <p:stCondLst>
                              <p:cond delay="1300"/>
                            </p:stCondLst>
                            <p:childTnLst>
                              <p:par>
                                <p:cTn id="39" presetID="2" presetClass="entr" presetSubtype="2"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1+#ppt_w/2"/>
                                          </p:val>
                                        </p:tav>
                                        <p:tav tm="100000">
                                          <p:val>
                                            <p:strVal val="#ppt_x"/>
                                          </p:val>
                                        </p:tav>
                                      </p:tavLst>
                                    </p:anim>
                                    <p:anim calcmode="lin" valueType="num">
                                      <p:cBhvr additive="base">
                                        <p:cTn id="42" dur="500" fill="hold"/>
                                        <p:tgtEl>
                                          <p:spTgt spid="24"/>
                                        </p:tgtEl>
                                        <p:attrNameLst>
                                          <p:attrName>ppt_y</p:attrName>
                                        </p:attrNameLst>
                                      </p:cBhvr>
                                      <p:tavLst>
                                        <p:tav tm="0">
                                          <p:val>
                                            <p:strVal val="#ppt_y"/>
                                          </p:val>
                                        </p:tav>
                                        <p:tav tm="100000">
                                          <p:val>
                                            <p:strVal val="#ppt_y"/>
                                          </p:val>
                                        </p:tav>
                                      </p:tavLst>
                                    </p:anim>
                                  </p:childTnLst>
                                </p:cTn>
                              </p:par>
                            </p:childTnLst>
                          </p:cTn>
                        </p:par>
                        <p:par>
                          <p:cTn id="43" fill="hold">
                            <p:stCondLst>
                              <p:cond delay="1800"/>
                            </p:stCondLst>
                            <p:childTnLst>
                              <p:par>
                                <p:cTn id="44" presetID="41" presetClass="entr" presetSubtype="0" fill="hold" grpId="0" nodeType="afterEffect">
                                  <p:stCondLst>
                                    <p:cond delay="0"/>
                                  </p:stCondLst>
                                  <p:iterate type="lt">
                                    <p:tmPct val="10000"/>
                                  </p:iterate>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20"/>
                                        </p:tgtEl>
                                        <p:attrNameLst>
                                          <p:attrName>ppt_y</p:attrName>
                                        </p:attrNameLst>
                                      </p:cBhvr>
                                      <p:tavLst>
                                        <p:tav tm="0">
                                          <p:val>
                                            <p:strVal val="#ppt_y"/>
                                          </p:val>
                                        </p:tav>
                                        <p:tav tm="100000">
                                          <p:val>
                                            <p:strVal val="#ppt_y"/>
                                          </p:val>
                                        </p:tav>
                                      </p:tavLst>
                                    </p:anim>
                                    <p:anim calcmode="lin" valueType="num">
                                      <p:cBhvr>
                                        <p:cTn id="48"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20"/>
                                        </p:tgtEl>
                                      </p:cBhvr>
                                    </p:animEffect>
                                  </p:childTnLst>
                                </p:cTn>
                              </p:par>
                            </p:childTnLst>
                          </p:cTn>
                        </p:par>
                        <p:par>
                          <p:cTn id="51" fill="hold">
                            <p:stCondLst>
                              <p:cond delay="2600"/>
                            </p:stCondLst>
                            <p:childTnLst>
                              <p:par>
                                <p:cTn id="52" presetID="2" presetClass="entr" presetSubtype="8" fill="hold" nodeType="after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0-#ppt_w/2"/>
                                          </p:val>
                                        </p:tav>
                                        <p:tav tm="100000">
                                          <p:val>
                                            <p:strVal val="#ppt_x"/>
                                          </p:val>
                                        </p:tav>
                                      </p:tavLst>
                                    </p:anim>
                                    <p:anim calcmode="lin" valueType="num">
                                      <p:cBhvr additive="base">
                                        <p:cTn id="55" dur="500" fill="hold"/>
                                        <p:tgtEl>
                                          <p:spTgt spid="28"/>
                                        </p:tgtEl>
                                        <p:attrNameLst>
                                          <p:attrName>ppt_y</p:attrName>
                                        </p:attrNameLst>
                                      </p:cBhvr>
                                      <p:tavLst>
                                        <p:tav tm="0">
                                          <p:val>
                                            <p:strVal val="#ppt_y"/>
                                          </p:val>
                                        </p:tav>
                                        <p:tav tm="100000">
                                          <p:val>
                                            <p:strVal val="#ppt_y"/>
                                          </p:val>
                                        </p:tav>
                                      </p:tavLst>
                                    </p:anim>
                                  </p:childTnLst>
                                </p:cTn>
                              </p:par>
                            </p:childTnLst>
                          </p:cTn>
                        </p:par>
                        <p:par>
                          <p:cTn id="56" fill="hold">
                            <p:stCondLst>
                              <p:cond delay="3100"/>
                            </p:stCondLst>
                            <p:childTnLst>
                              <p:par>
                                <p:cTn id="57" presetID="41" presetClass="entr" presetSubtype="0" fill="hold" grpId="0" nodeType="afterEffect">
                                  <p:stCondLst>
                                    <p:cond delay="0"/>
                                  </p:stCondLst>
                                  <p:iterate type="lt">
                                    <p:tmPct val="10000"/>
                                  </p:iterate>
                                  <p:childTnLst>
                                    <p:set>
                                      <p:cBhvr>
                                        <p:cTn id="58" dur="1" fill="hold">
                                          <p:stCondLst>
                                            <p:cond delay="0"/>
                                          </p:stCondLst>
                                        </p:cTn>
                                        <p:tgtEl>
                                          <p:spTgt spid="21"/>
                                        </p:tgtEl>
                                        <p:attrNameLst>
                                          <p:attrName>style.visibility</p:attrName>
                                        </p:attrNameLst>
                                      </p:cBhvr>
                                      <p:to>
                                        <p:strVal val="visible"/>
                                      </p:to>
                                    </p:set>
                                    <p:anim calcmode="lin" valueType="num">
                                      <p:cBhvr>
                                        <p:cTn id="59"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60" dur="500" fill="hold"/>
                                        <p:tgtEl>
                                          <p:spTgt spid="21"/>
                                        </p:tgtEl>
                                        <p:attrNameLst>
                                          <p:attrName>ppt_y</p:attrName>
                                        </p:attrNameLst>
                                      </p:cBhvr>
                                      <p:tavLst>
                                        <p:tav tm="0">
                                          <p:val>
                                            <p:strVal val="#ppt_y"/>
                                          </p:val>
                                        </p:tav>
                                        <p:tav tm="100000">
                                          <p:val>
                                            <p:strVal val="#ppt_y"/>
                                          </p:val>
                                        </p:tav>
                                      </p:tavLst>
                                    </p:anim>
                                    <p:anim calcmode="lin" valueType="num">
                                      <p:cBhvr>
                                        <p:cTn id="61"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62"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63" dur="500" tmFilter="0,0; .5, 1; 1, 1"/>
                                        <p:tgtEl>
                                          <p:spTgt spid="21"/>
                                        </p:tgtEl>
                                      </p:cBhvr>
                                    </p:animEffect>
                                  </p:childTnLst>
                                </p:cTn>
                              </p:par>
                            </p:childTnLst>
                          </p:cTn>
                        </p:par>
                        <p:par>
                          <p:cTn id="64" fill="hold">
                            <p:stCondLst>
                              <p:cond delay="3900"/>
                            </p:stCondLst>
                            <p:childTnLst>
                              <p:par>
                                <p:cTn id="65" presetID="2" presetClass="entr" presetSubtype="2" fill="hold" nodeType="after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1+#ppt_w/2"/>
                                          </p:val>
                                        </p:tav>
                                        <p:tav tm="100000">
                                          <p:val>
                                            <p:strVal val="#ppt_x"/>
                                          </p:val>
                                        </p:tav>
                                      </p:tavLst>
                                    </p:anim>
                                    <p:anim calcmode="lin" valueType="num">
                                      <p:cBhvr additive="base">
                                        <p:cTn id="68" dur="500" fill="hold"/>
                                        <p:tgtEl>
                                          <p:spTgt spid="32"/>
                                        </p:tgtEl>
                                        <p:attrNameLst>
                                          <p:attrName>ppt_y</p:attrName>
                                        </p:attrNameLst>
                                      </p:cBhvr>
                                      <p:tavLst>
                                        <p:tav tm="0">
                                          <p:val>
                                            <p:strVal val="#ppt_y"/>
                                          </p:val>
                                        </p:tav>
                                        <p:tav tm="100000">
                                          <p:val>
                                            <p:strVal val="#ppt_y"/>
                                          </p:val>
                                        </p:tav>
                                      </p:tavLst>
                                    </p:anim>
                                  </p:childTnLst>
                                </p:cTn>
                              </p:par>
                            </p:childTnLst>
                          </p:cTn>
                        </p:par>
                        <p:par>
                          <p:cTn id="69" fill="hold">
                            <p:stCondLst>
                              <p:cond delay="4400"/>
                            </p:stCondLst>
                            <p:childTnLst>
                              <p:par>
                                <p:cTn id="70" presetID="41" presetClass="entr" presetSubtype="0" fill="hold" grpId="0" nodeType="afterEffect">
                                  <p:stCondLst>
                                    <p:cond delay="0"/>
                                  </p:stCondLst>
                                  <p:iterate type="lt">
                                    <p:tmPct val="10000"/>
                                  </p:iterate>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73" dur="500" fill="hold"/>
                                        <p:tgtEl>
                                          <p:spTgt spid="22"/>
                                        </p:tgtEl>
                                        <p:attrNameLst>
                                          <p:attrName>ppt_y</p:attrName>
                                        </p:attrNameLst>
                                      </p:cBhvr>
                                      <p:tavLst>
                                        <p:tav tm="0">
                                          <p:val>
                                            <p:strVal val="#ppt_y"/>
                                          </p:val>
                                        </p:tav>
                                        <p:tav tm="100000">
                                          <p:val>
                                            <p:strVal val="#ppt_y"/>
                                          </p:val>
                                        </p:tav>
                                      </p:tavLst>
                                    </p:anim>
                                    <p:anim calcmode="lin" valueType="num">
                                      <p:cBhvr>
                                        <p:cTn id="74"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75"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76" dur="500" tmFilter="0,0; .5, 1; 1, 1"/>
                                        <p:tgtEl>
                                          <p:spTgt spid="22"/>
                                        </p:tgtEl>
                                      </p:cBhvr>
                                    </p:animEffect>
                                  </p:childTnLst>
                                </p:cTn>
                              </p:par>
                            </p:childTnLst>
                          </p:cTn>
                        </p:par>
                        <p:par>
                          <p:cTn id="77" fill="hold">
                            <p:stCondLst>
                              <p:cond delay="5150"/>
                            </p:stCondLst>
                            <p:childTnLst>
                              <p:par>
                                <p:cTn id="78" presetID="2" presetClass="entr" presetSubtype="8" fill="hold" nodeType="afterEffect">
                                  <p:stCondLst>
                                    <p:cond delay="0"/>
                                  </p:stCondLst>
                                  <p:childTnLst>
                                    <p:set>
                                      <p:cBhvr>
                                        <p:cTn id="79" dur="1" fill="hold">
                                          <p:stCondLst>
                                            <p:cond delay="0"/>
                                          </p:stCondLst>
                                        </p:cTn>
                                        <p:tgtEl>
                                          <p:spTgt spid="36"/>
                                        </p:tgtEl>
                                        <p:attrNameLst>
                                          <p:attrName>style.visibility</p:attrName>
                                        </p:attrNameLst>
                                      </p:cBhvr>
                                      <p:to>
                                        <p:strVal val="visible"/>
                                      </p:to>
                                    </p:set>
                                    <p:anim calcmode="lin" valueType="num">
                                      <p:cBhvr additive="base">
                                        <p:cTn id="80" dur="500" fill="hold"/>
                                        <p:tgtEl>
                                          <p:spTgt spid="36"/>
                                        </p:tgtEl>
                                        <p:attrNameLst>
                                          <p:attrName>ppt_x</p:attrName>
                                        </p:attrNameLst>
                                      </p:cBhvr>
                                      <p:tavLst>
                                        <p:tav tm="0">
                                          <p:val>
                                            <p:strVal val="0-#ppt_w/2"/>
                                          </p:val>
                                        </p:tav>
                                        <p:tav tm="100000">
                                          <p:val>
                                            <p:strVal val="#ppt_x"/>
                                          </p:val>
                                        </p:tav>
                                      </p:tavLst>
                                    </p:anim>
                                    <p:anim calcmode="lin" valueType="num">
                                      <p:cBhvr additive="base">
                                        <p:cTn id="81" dur="500" fill="hold"/>
                                        <p:tgtEl>
                                          <p:spTgt spid="36"/>
                                        </p:tgtEl>
                                        <p:attrNameLst>
                                          <p:attrName>ppt_y</p:attrName>
                                        </p:attrNameLst>
                                      </p:cBhvr>
                                      <p:tavLst>
                                        <p:tav tm="0">
                                          <p:val>
                                            <p:strVal val="#ppt_y"/>
                                          </p:val>
                                        </p:tav>
                                        <p:tav tm="100000">
                                          <p:val>
                                            <p:strVal val="#ppt_y"/>
                                          </p:val>
                                        </p:tav>
                                      </p:tavLst>
                                    </p:anim>
                                  </p:childTnLst>
                                </p:cTn>
                              </p:par>
                            </p:childTnLst>
                          </p:cTn>
                        </p:par>
                        <p:par>
                          <p:cTn id="82" fill="hold">
                            <p:stCondLst>
                              <p:cond delay="5650"/>
                            </p:stCondLst>
                            <p:childTnLst>
                              <p:par>
                                <p:cTn id="83" presetID="41" presetClass="entr" presetSubtype="0" fill="hold" grpId="0" nodeType="afterEffect">
                                  <p:stCondLst>
                                    <p:cond delay="0"/>
                                  </p:stCondLst>
                                  <p:iterate type="lt">
                                    <p:tmPct val="10000"/>
                                  </p:iterate>
                                  <p:childTnLst>
                                    <p:set>
                                      <p:cBhvr>
                                        <p:cTn id="84" dur="1" fill="hold">
                                          <p:stCondLst>
                                            <p:cond delay="0"/>
                                          </p:stCondLst>
                                        </p:cTn>
                                        <p:tgtEl>
                                          <p:spTgt spid="23"/>
                                        </p:tgtEl>
                                        <p:attrNameLst>
                                          <p:attrName>style.visibility</p:attrName>
                                        </p:attrNameLst>
                                      </p:cBhvr>
                                      <p:to>
                                        <p:strVal val="visible"/>
                                      </p:to>
                                    </p:set>
                                    <p:anim calcmode="lin" valueType="num">
                                      <p:cBhvr>
                                        <p:cTn id="85"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86" dur="500" fill="hold"/>
                                        <p:tgtEl>
                                          <p:spTgt spid="23"/>
                                        </p:tgtEl>
                                        <p:attrNameLst>
                                          <p:attrName>ppt_y</p:attrName>
                                        </p:attrNameLst>
                                      </p:cBhvr>
                                      <p:tavLst>
                                        <p:tav tm="0">
                                          <p:val>
                                            <p:strVal val="#ppt_y"/>
                                          </p:val>
                                        </p:tav>
                                        <p:tav tm="100000">
                                          <p:val>
                                            <p:strVal val="#ppt_y"/>
                                          </p:val>
                                        </p:tav>
                                      </p:tavLst>
                                    </p:anim>
                                    <p:anim calcmode="lin" valueType="num">
                                      <p:cBhvr>
                                        <p:cTn id="87"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88"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89" dur="500" tmFilter="0,0; .5, 1; 1, 1"/>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1" grpId="0"/>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基本设计思路</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1961105" cy="963251"/>
            <a:chOff x="230895" y="130347"/>
            <a:chExt cx="11961105"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318752" y="130347"/>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Ｔｈｒｅｅ</a:t>
              </a: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 xmlns:a16="http://schemas.microsoft.com/office/drawing/2014/main" id="{005EFDF9-A499-45B7-B7AA-39AD0A779160}"/>
              </a:ext>
            </a:extLst>
          </p:cNvPr>
          <p:cNvPicPr>
            <a:picLocks noChangeAspect="1"/>
          </p:cNvPicPr>
          <p:nvPr/>
        </p:nvPicPr>
        <p:blipFill>
          <a:blip r:embed="rId4"/>
          <a:stretch>
            <a:fillRect/>
          </a:stretch>
        </p:blipFill>
        <p:spPr>
          <a:xfrm>
            <a:off x="9729002" y="5279526"/>
            <a:ext cx="2462997" cy="2152075"/>
          </a:xfrm>
          <a:prstGeom prst="rect">
            <a:avLst/>
          </a:prstGeom>
        </p:spPr>
      </p:pic>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grpSp>
        <p:nvGrpSpPr>
          <p:cNvPr id="65" name="组合 64">
            <a:extLst>
              <a:ext uri="{FF2B5EF4-FFF2-40B4-BE49-F238E27FC236}">
                <a16:creationId xmlns="" xmlns:a16="http://schemas.microsoft.com/office/drawing/2014/main" id="{CD9DD64E-2854-4364-8CA5-63D14E8EAD71}"/>
              </a:ext>
            </a:extLst>
          </p:cNvPr>
          <p:cNvGrpSpPr/>
          <p:nvPr/>
        </p:nvGrpSpPr>
        <p:grpSpPr>
          <a:xfrm>
            <a:off x="4277236" y="1870444"/>
            <a:ext cx="1491072" cy="3117112"/>
            <a:chOff x="4732339" y="1927226"/>
            <a:chExt cx="1104900" cy="2309813"/>
          </a:xfrm>
        </p:grpSpPr>
        <p:sp>
          <p:nvSpPr>
            <p:cNvPr id="12" name="Freeform 5">
              <a:extLst>
                <a:ext uri="{FF2B5EF4-FFF2-40B4-BE49-F238E27FC236}">
                  <a16:creationId xmlns="" xmlns:a16="http://schemas.microsoft.com/office/drawing/2014/main" id="{96DC9FAC-746D-43D2-AEF1-DC2DEFF452A1}"/>
                </a:ext>
              </a:extLst>
            </p:cNvPr>
            <p:cNvSpPr>
              <a:spLocks/>
            </p:cNvSpPr>
            <p:nvPr/>
          </p:nvSpPr>
          <p:spPr bwMode="auto">
            <a:xfrm>
              <a:off x="4732339" y="2570164"/>
              <a:ext cx="1104900" cy="1666875"/>
            </a:xfrm>
            <a:custGeom>
              <a:avLst/>
              <a:gdLst>
                <a:gd name="T0" fmla="*/ 99 w 260"/>
                <a:gd name="T1" fmla="*/ 11 h 391"/>
                <a:gd name="T2" fmla="*/ 101 w 260"/>
                <a:gd name="T3" fmla="*/ 171 h 391"/>
                <a:gd name="T4" fmla="*/ 105 w 260"/>
                <a:gd name="T5" fmla="*/ 166 h 391"/>
                <a:gd name="T6" fmla="*/ 6 w 260"/>
                <a:gd name="T7" fmla="*/ 275 h 391"/>
                <a:gd name="T8" fmla="*/ 44 w 260"/>
                <a:gd name="T9" fmla="*/ 354 h 391"/>
                <a:gd name="T10" fmla="*/ 87 w 260"/>
                <a:gd name="T11" fmla="*/ 384 h 391"/>
                <a:gd name="T12" fmla="*/ 141 w 260"/>
                <a:gd name="T13" fmla="*/ 391 h 391"/>
                <a:gd name="T14" fmla="*/ 223 w 260"/>
                <a:gd name="T15" fmla="*/ 347 h 391"/>
                <a:gd name="T16" fmla="*/ 259 w 260"/>
                <a:gd name="T17" fmla="*/ 262 h 391"/>
                <a:gd name="T18" fmla="*/ 219 w 260"/>
                <a:gd name="T19" fmla="*/ 185 h 391"/>
                <a:gd name="T20" fmla="*/ 168 w 260"/>
                <a:gd name="T21" fmla="*/ 167 h 391"/>
                <a:gd name="T22" fmla="*/ 157 w 260"/>
                <a:gd name="T23" fmla="*/ 161 h 391"/>
                <a:gd name="T24" fmla="*/ 156 w 260"/>
                <a:gd name="T25" fmla="*/ 135 h 391"/>
                <a:gd name="T26" fmla="*/ 156 w 260"/>
                <a:gd name="T27" fmla="*/ 60 h 391"/>
                <a:gd name="T28" fmla="*/ 159 w 260"/>
                <a:gd name="T29" fmla="*/ 15 h 391"/>
                <a:gd name="T30" fmla="*/ 139 w 260"/>
                <a:gd name="T31" fmla="*/ 0 h 391"/>
                <a:gd name="T32" fmla="*/ 99 w 260"/>
                <a:gd name="T33" fmla="*/ 3 h 391"/>
                <a:gd name="T34" fmla="*/ 101 w 260"/>
                <a:gd name="T35" fmla="*/ 11 h 391"/>
                <a:gd name="T36" fmla="*/ 133 w 260"/>
                <a:gd name="T37" fmla="*/ 8 h 391"/>
                <a:gd name="T38" fmla="*/ 148 w 260"/>
                <a:gd name="T39" fmla="*/ 9 h 391"/>
                <a:gd name="T40" fmla="*/ 152 w 260"/>
                <a:gd name="T41" fmla="*/ 23 h 391"/>
                <a:gd name="T42" fmla="*/ 149 w 260"/>
                <a:gd name="T43" fmla="*/ 60 h 391"/>
                <a:gd name="T44" fmla="*/ 148 w 260"/>
                <a:gd name="T45" fmla="*/ 114 h 391"/>
                <a:gd name="T46" fmla="*/ 150 w 260"/>
                <a:gd name="T47" fmla="*/ 163 h 391"/>
                <a:gd name="T48" fmla="*/ 165 w 260"/>
                <a:gd name="T49" fmla="*/ 175 h 391"/>
                <a:gd name="T50" fmla="*/ 212 w 260"/>
                <a:gd name="T51" fmla="*/ 189 h 391"/>
                <a:gd name="T52" fmla="*/ 244 w 260"/>
                <a:gd name="T53" fmla="*/ 225 h 391"/>
                <a:gd name="T54" fmla="*/ 238 w 260"/>
                <a:gd name="T55" fmla="*/ 310 h 391"/>
                <a:gd name="T56" fmla="*/ 178 w 260"/>
                <a:gd name="T57" fmla="*/ 376 h 391"/>
                <a:gd name="T58" fmla="*/ 128 w 260"/>
                <a:gd name="T59" fmla="*/ 382 h 391"/>
                <a:gd name="T60" fmla="*/ 79 w 260"/>
                <a:gd name="T61" fmla="*/ 372 h 391"/>
                <a:gd name="T62" fmla="*/ 18 w 260"/>
                <a:gd name="T63" fmla="*/ 299 h 391"/>
                <a:gd name="T64" fmla="*/ 105 w 260"/>
                <a:gd name="T65" fmla="*/ 173 h 391"/>
                <a:gd name="T66" fmla="*/ 109 w 260"/>
                <a:gd name="T67" fmla="*/ 169 h 391"/>
                <a:gd name="T68" fmla="*/ 106 w 260"/>
                <a:gd name="T69" fmla="*/ 9 h 391"/>
                <a:gd name="T70" fmla="*/ 99 w 260"/>
                <a:gd name="T71" fmla="*/ 1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391">
                  <a:moveTo>
                    <a:pt x="99" y="11"/>
                  </a:moveTo>
                  <a:cubicBezTo>
                    <a:pt x="106" y="64"/>
                    <a:pt x="89" y="118"/>
                    <a:pt x="101" y="171"/>
                  </a:cubicBezTo>
                  <a:cubicBezTo>
                    <a:pt x="103" y="169"/>
                    <a:pt x="104" y="167"/>
                    <a:pt x="105" y="166"/>
                  </a:cubicBezTo>
                  <a:cubicBezTo>
                    <a:pt x="46" y="163"/>
                    <a:pt x="4" y="218"/>
                    <a:pt x="6" y="275"/>
                  </a:cubicBezTo>
                  <a:cubicBezTo>
                    <a:pt x="7" y="306"/>
                    <a:pt x="23" y="332"/>
                    <a:pt x="44" y="354"/>
                  </a:cubicBezTo>
                  <a:cubicBezTo>
                    <a:pt x="56" y="366"/>
                    <a:pt x="70" y="378"/>
                    <a:pt x="87" y="384"/>
                  </a:cubicBezTo>
                  <a:cubicBezTo>
                    <a:pt x="103" y="391"/>
                    <a:pt x="124" y="391"/>
                    <a:pt x="141" y="391"/>
                  </a:cubicBezTo>
                  <a:cubicBezTo>
                    <a:pt x="176" y="391"/>
                    <a:pt x="202" y="373"/>
                    <a:pt x="223" y="347"/>
                  </a:cubicBezTo>
                  <a:cubicBezTo>
                    <a:pt x="243" y="323"/>
                    <a:pt x="257" y="293"/>
                    <a:pt x="259" y="262"/>
                  </a:cubicBezTo>
                  <a:cubicBezTo>
                    <a:pt x="260" y="230"/>
                    <a:pt x="245" y="203"/>
                    <a:pt x="219" y="185"/>
                  </a:cubicBezTo>
                  <a:cubicBezTo>
                    <a:pt x="204" y="174"/>
                    <a:pt x="186" y="171"/>
                    <a:pt x="168" y="167"/>
                  </a:cubicBezTo>
                  <a:cubicBezTo>
                    <a:pt x="163" y="166"/>
                    <a:pt x="159" y="166"/>
                    <a:pt x="157" y="161"/>
                  </a:cubicBezTo>
                  <a:cubicBezTo>
                    <a:pt x="155" y="154"/>
                    <a:pt x="156" y="143"/>
                    <a:pt x="156" y="135"/>
                  </a:cubicBezTo>
                  <a:cubicBezTo>
                    <a:pt x="155" y="110"/>
                    <a:pt x="154" y="85"/>
                    <a:pt x="156" y="60"/>
                  </a:cubicBezTo>
                  <a:cubicBezTo>
                    <a:pt x="158" y="45"/>
                    <a:pt x="161" y="30"/>
                    <a:pt x="159" y="15"/>
                  </a:cubicBezTo>
                  <a:cubicBezTo>
                    <a:pt x="157" y="3"/>
                    <a:pt x="150" y="0"/>
                    <a:pt x="139" y="0"/>
                  </a:cubicBezTo>
                  <a:cubicBezTo>
                    <a:pt x="126" y="0"/>
                    <a:pt x="112" y="1"/>
                    <a:pt x="99" y="3"/>
                  </a:cubicBezTo>
                  <a:cubicBezTo>
                    <a:pt x="94" y="4"/>
                    <a:pt x="96" y="12"/>
                    <a:pt x="101" y="11"/>
                  </a:cubicBezTo>
                  <a:cubicBezTo>
                    <a:pt x="111" y="9"/>
                    <a:pt x="122" y="8"/>
                    <a:pt x="133" y="8"/>
                  </a:cubicBezTo>
                  <a:cubicBezTo>
                    <a:pt x="137" y="8"/>
                    <a:pt x="144" y="7"/>
                    <a:pt x="148" y="9"/>
                  </a:cubicBezTo>
                  <a:cubicBezTo>
                    <a:pt x="152" y="11"/>
                    <a:pt x="151" y="19"/>
                    <a:pt x="152" y="23"/>
                  </a:cubicBezTo>
                  <a:cubicBezTo>
                    <a:pt x="152" y="36"/>
                    <a:pt x="150" y="48"/>
                    <a:pt x="149" y="60"/>
                  </a:cubicBezTo>
                  <a:cubicBezTo>
                    <a:pt x="147" y="78"/>
                    <a:pt x="147" y="96"/>
                    <a:pt x="148" y="114"/>
                  </a:cubicBezTo>
                  <a:cubicBezTo>
                    <a:pt x="148" y="130"/>
                    <a:pt x="146" y="147"/>
                    <a:pt x="150" y="163"/>
                  </a:cubicBezTo>
                  <a:cubicBezTo>
                    <a:pt x="151" y="171"/>
                    <a:pt x="157" y="173"/>
                    <a:pt x="165" y="175"/>
                  </a:cubicBezTo>
                  <a:cubicBezTo>
                    <a:pt x="181" y="178"/>
                    <a:pt x="198" y="180"/>
                    <a:pt x="212" y="189"/>
                  </a:cubicBezTo>
                  <a:cubicBezTo>
                    <a:pt x="225" y="198"/>
                    <a:pt x="237" y="210"/>
                    <a:pt x="244" y="225"/>
                  </a:cubicBezTo>
                  <a:cubicBezTo>
                    <a:pt x="257" y="252"/>
                    <a:pt x="251" y="284"/>
                    <a:pt x="238" y="310"/>
                  </a:cubicBezTo>
                  <a:cubicBezTo>
                    <a:pt x="225" y="336"/>
                    <a:pt x="204" y="363"/>
                    <a:pt x="178" y="376"/>
                  </a:cubicBezTo>
                  <a:cubicBezTo>
                    <a:pt x="162" y="383"/>
                    <a:pt x="145" y="384"/>
                    <a:pt x="128" y="382"/>
                  </a:cubicBezTo>
                  <a:cubicBezTo>
                    <a:pt x="111" y="381"/>
                    <a:pt x="95" y="381"/>
                    <a:pt x="79" y="372"/>
                  </a:cubicBezTo>
                  <a:cubicBezTo>
                    <a:pt x="53" y="357"/>
                    <a:pt x="27" y="329"/>
                    <a:pt x="18" y="299"/>
                  </a:cubicBezTo>
                  <a:cubicBezTo>
                    <a:pt x="0" y="241"/>
                    <a:pt x="41" y="170"/>
                    <a:pt x="105" y="173"/>
                  </a:cubicBezTo>
                  <a:cubicBezTo>
                    <a:pt x="108" y="174"/>
                    <a:pt x="109" y="171"/>
                    <a:pt x="109" y="169"/>
                  </a:cubicBezTo>
                  <a:cubicBezTo>
                    <a:pt x="96" y="116"/>
                    <a:pt x="113" y="62"/>
                    <a:pt x="106" y="9"/>
                  </a:cubicBezTo>
                  <a:cubicBezTo>
                    <a:pt x="105" y="4"/>
                    <a:pt x="98" y="6"/>
                    <a:pt x="9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6">
              <a:extLst>
                <a:ext uri="{FF2B5EF4-FFF2-40B4-BE49-F238E27FC236}">
                  <a16:creationId xmlns="" xmlns:a16="http://schemas.microsoft.com/office/drawing/2014/main" id="{2D5B6292-E3DD-49F1-A7BA-D0E6B757E57F}"/>
                </a:ext>
              </a:extLst>
            </p:cNvPr>
            <p:cNvSpPr>
              <a:spLocks/>
            </p:cNvSpPr>
            <p:nvPr/>
          </p:nvSpPr>
          <p:spPr bwMode="auto">
            <a:xfrm>
              <a:off x="5016502" y="2433639"/>
              <a:ext cx="498475" cy="196850"/>
            </a:xfrm>
            <a:custGeom>
              <a:avLst/>
              <a:gdLst>
                <a:gd name="T0" fmla="*/ 6 w 117"/>
                <a:gd name="T1" fmla="*/ 14 h 46"/>
                <a:gd name="T2" fmla="*/ 75 w 117"/>
                <a:gd name="T3" fmla="*/ 40 h 46"/>
                <a:gd name="T4" fmla="*/ 107 w 117"/>
                <a:gd name="T5" fmla="*/ 29 h 46"/>
                <a:gd name="T6" fmla="*/ 88 w 117"/>
                <a:gd name="T7" fmla="*/ 4 h 46"/>
                <a:gd name="T8" fmla="*/ 65 w 117"/>
                <a:gd name="T9" fmla="*/ 2 h 46"/>
                <a:gd name="T10" fmla="*/ 8 w 117"/>
                <a:gd name="T11" fmla="*/ 4 h 46"/>
                <a:gd name="T12" fmla="*/ 5 w 117"/>
                <a:gd name="T13" fmla="*/ 8 h 46"/>
                <a:gd name="T14" fmla="*/ 6 w 117"/>
                <a:gd name="T15" fmla="*/ 16 h 46"/>
                <a:gd name="T16" fmla="*/ 14 w 117"/>
                <a:gd name="T17" fmla="*/ 14 h 46"/>
                <a:gd name="T18" fmla="*/ 12 w 117"/>
                <a:gd name="T19" fmla="*/ 6 h 46"/>
                <a:gd name="T20" fmla="*/ 10 w 117"/>
                <a:gd name="T21" fmla="*/ 11 h 46"/>
                <a:gd name="T22" fmla="*/ 61 w 117"/>
                <a:gd name="T23" fmla="*/ 10 h 46"/>
                <a:gd name="T24" fmla="*/ 82 w 117"/>
                <a:gd name="T25" fmla="*/ 11 h 46"/>
                <a:gd name="T26" fmla="*/ 102 w 117"/>
                <a:gd name="T27" fmla="*/ 20 h 46"/>
                <a:gd name="T28" fmla="*/ 91 w 117"/>
                <a:gd name="T29" fmla="*/ 30 h 46"/>
                <a:gd name="T30" fmla="*/ 14 w 117"/>
                <a:gd name="T31" fmla="*/ 16 h 46"/>
                <a:gd name="T32" fmla="*/ 6 w 117"/>
                <a:gd name="T33"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46">
                  <a:moveTo>
                    <a:pt x="6" y="14"/>
                  </a:moveTo>
                  <a:cubicBezTo>
                    <a:pt x="0" y="46"/>
                    <a:pt x="58" y="42"/>
                    <a:pt x="75" y="40"/>
                  </a:cubicBezTo>
                  <a:cubicBezTo>
                    <a:pt x="85" y="39"/>
                    <a:pt x="100" y="38"/>
                    <a:pt x="107" y="29"/>
                  </a:cubicBezTo>
                  <a:cubicBezTo>
                    <a:pt x="117" y="14"/>
                    <a:pt x="101" y="6"/>
                    <a:pt x="88" y="4"/>
                  </a:cubicBezTo>
                  <a:cubicBezTo>
                    <a:pt x="80" y="2"/>
                    <a:pt x="73" y="2"/>
                    <a:pt x="65" y="2"/>
                  </a:cubicBezTo>
                  <a:cubicBezTo>
                    <a:pt x="46" y="2"/>
                    <a:pt x="27" y="0"/>
                    <a:pt x="8" y="4"/>
                  </a:cubicBezTo>
                  <a:cubicBezTo>
                    <a:pt x="5" y="4"/>
                    <a:pt x="5" y="6"/>
                    <a:pt x="5" y="8"/>
                  </a:cubicBezTo>
                  <a:cubicBezTo>
                    <a:pt x="5" y="11"/>
                    <a:pt x="6" y="13"/>
                    <a:pt x="6" y="16"/>
                  </a:cubicBezTo>
                  <a:cubicBezTo>
                    <a:pt x="7" y="21"/>
                    <a:pt x="14" y="19"/>
                    <a:pt x="14" y="14"/>
                  </a:cubicBezTo>
                  <a:cubicBezTo>
                    <a:pt x="13" y="11"/>
                    <a:pt x="13" y="9"/>
                    <a:pt x="12" y="6"/>
                  </a:cubicBezTo>
                  <a:cubicBezTo>
                    <a:pt x="11" y="8"/>
                    <a:pt x="10" y="9"/>
                    <a:pt x="10" y="11"/>
                  </a:cubicBezTo>
                  <a:cubicBezTo>
                    <a:pt x="27" y="8"/>
                    <a:pt x="44" y="10"/>
                    <a:pt x="61" y="10"/>
                  </a:cubicBezTo>
                  <a:cubicBezTo>
                    <a:pt x="68" y="10"/>
                    <a:pt x="75" y="10"/>
                    <a:pt x="82" y="11"/>
                  </a:cubicBezTo>
                  <a:cubicBezTo>
                    <a:pt x="87" y="11"/>
                    <a:pt x="102" y="12"/>
                    <a:pt x="102" y="20"/>
                  </a:cubicBezTo>
                  <a:cubicBezTo>
                    <a:pt x="103" y="26"/>
                    <a:pt x="96" y="28"/>
                    <a:pt x="91" y="30"/>
                  </a:cubicBezTo>
                  <a:cubicBezTo>
                    <a:pt x="79" y="33"/>
                    <a:pt x="8" y="42"/>
                    <a:pt x="14" y="16"/>
                  </a:cubicBezTo>
                  <a:cubicBezTo>
                    <a:pt x="15" y="11"/>
                    <a:pt x="7" y="9"/>
                    <a:pt x="6"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a:extLst>
                <a:ext uri="{FF2B5EF4-FFF2-40B4-BE49-F238E27FC236}">
                  <a16:creationId xmlns="" xmlns:a16="http://schemas.microsoft.com/office/drawing/2014/main" id="{ED01EE28-03CC-4430-80E6-048E015BE291}"/>
                </a:ext>
              </a:extLst>
            </p:cNvPr>
            <p:cNvSpPr>
              <a:spLocks/>
            </p:cNvSpPr>
            <p:nvPr/>
          </p:nvSpPr>
          <p:spPr bwMode="auto">
            <a:xfrm>
              <a:off x="4856164" y="3776664"/>
              <a:ext cx="871538" cy="174625"/>
            </a:xfrm>
            <a:custGeom>
              <a:avLst/>
              <a:gdLst>
                <a:gd name="T0" fmla="*/ 3 w 205"/>
                <a:gd name="T1" fmla="*/ 31 h 41"/>
                <a:gd name="T2" fmla="*/ 25 w 205"/>
                <a:gd name="T3" fmla="*/ 20 h 41"/>
                <a:gd name="T4" fmla="*/ 43 w 205"/>
                <a:gd name="T5" fmla="*/ 26 h 41"/>
                <a:gd name="T6" fmla="*/ 68 w 205"/>
                <a:gd name="T7" fmla="*/ 16 h 41"/>
                <a:gd name="T8" fmla="*/ 94 w 205"/>
                <a:gd name="T9" fmla="*/ 28 h 41"/>
                <a:gd name="T10" fmla="*/ 115 w 205"/>
                <a:gd name="T11" fmla="*/ 18 h 41"/>
                <a:gd name="T12" fmla="*/ 131 w 205"/>
                <a:gd name="T13" fmla="*/ 15 h 41"/>
                <a:gd name="T14" fmla="*/ 136 w 205"/>
                <a:gd name="T15" fmla="*/ 22 h 41"/>
                <a:gd name="T16" fmla="*/ 143 w 205"/>
                <a:gd name="T17" fmla="*/ 26 h 41"/>
                <a:gd name="T18" fmla="*/ 166 w 205"/>
                <a:gd name="T19" fmla="*/ 12 h 41"/>
                <a:gd name="T20" fmla="*/ 175 w 205"/>
                <a:gd name="T21" fmla="*/ 21 h 41"/>
                <a:gd name="T22" fmla="*/ 179 w 205"/>
                <a:gd name="T23" fmla="*/ 25 h 41"/>
                <a:gd name="T24" fmla="*/ 202 w 205"/>
                <a:gd name="T25" fmla="*/ 25 h 41"/>
                <a:gd name="T26" fmla="*/ 204 w 205"/>
                <a:gd name="T27" fmla="*/ 23 h 41"/>
                <a:gd name="T28" fmla="*/ 192 w 205"/>
                <a:gd name="T29" fmla="*/ 22 h 41"/>
                <a:gd name="T30" fmla="*/ 183 w 205"/>
                <a:gd name="T31" fmla="*/ 23 h 41"/>
                <a:gd name="T32" fmla="*/ 176 w 205"/>
                <a:gd name="T33" fmla="*/ 9 h 41"/>
                <a:gd name="T34" fmla="*/ 174 w 205"/>
                <a:gd name="T35" fmla="*/ 8 h 41"/>
                <a:gd name="T36" fmla="*/ 155 w 205"/>
                <a:gd name="T37" fmla="*/ 17 h 41"/>
                <a:gd name="T38" fmla="*/ 136 w 205"/>
                <a:gd name="T39" fmla="*/ 18 h 41"/>
                <a:gd name="T40" fmla="*/ 131 w 205"/>
                <a:gd name="T41" fmla="*/ 12 h 41"/>
                <a:gd name="T42" fmla="*/ 88 w 205"/>
                <a:gd name="T43" fmla="*/ 19 h 41"/>
                <a:gd name="T44" fmla="*/ 74 w 205"/>
                <a:gd name="T45" fmla="*/ 12 h 41"/>
                <a:gd name="T46" fmla="*/ 51 w 205"/>
                <a:gd name="T47" fmla="*/ 23 h 41"/>
                <a:gd name="T48" fmla="*/ 34 w 205"/>
                <a:gd name="T49" fmla="*/ 18 h 41"/>
                <a:gd name="T50" fmla="*/ 23 w 205"/>
                <a:gd name="T51" fmla="*/ 17 h 41"/>
                <a:gd name="T52" fmla="*/ 1 w 205"/>
                <a:gd name="T53" fmla="*/ 29 h 41"/>
                <a:gd name="T54" fmla="*/ 3 w 205"/>
                <a:gd name="T55"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5" h="41">
                  <a:moveTo>
                    <a:pt x="3" y="31"/>
                  </a:moveTo>
                  <a:cubicBezTo>
                    <a:pt x="9" y="24"/>
                    <a:pt x="15" y="19"/>
                    <a:pt x="25" y="20"/>
                  </a:cubicBezTo>
                  <a:cubicBezTo>
                    <a:pt x="32" y="20"/>
                    <a:pt x="37" y="24"/>
                    <a:pt x="43" y="26"/>
                  </a:cubicBezTo>
                  <a:cubicBezTo>
                    <a:pt x="53" y="29"/>
                    <a:pt x="60" y="20"/>
                    <a:pt x="68" y="16"/>
                  </a:cubicBezTo>
                  <a:cubicBezTo>
                    <a:pt x="83" y="8"/>
                    <a:pt x="83" y="25"/>
                    <a:pt x="94" y="28"/>
                  </a:cubicBezTo>
                  <a:cubicBezTo>
                    <a:pt x="104" y="31"/>
                    <a:pt x="109" y="23"/>
                    <a:pt x="115" y="18"/>
                  </a:cubicBezTo>
                  <a:cubicBezTo>
                    <a:pt x="120" y="14"/>
                    <a:pt x="126" y="11"/>
                    <a:pt x="131" y="15"/>
                  </a:cubicBezTo>
                  <a:cubicBezTo>
                    <a:pt x="133" y="17"/>
                    <a:pt x="134" y="20"/>
                    <a:pt x="136" y="22"/>
                  </a:cubicBezTo>
                  <a:cubicBezTo>
                    <a:pt x="138" y="24"/>
                    <a:pt x="140" y="26"/>
                    <a:pt x="143" y="26"/>
                  </a:cubicBezTo>
                  <a:cubicBezTo>
                    <a:pt x="153" y="27"/>
                    <a:pt x="158" y="16"/>
                    <a:pt x="166" y="12"/>
                  </a:cubicBezTo>
                  <a:cubicBezTo>
                    <a:pt x="176" y="8"/>
                    <a:pt x="172" y="15"/>
                    <a:pt x="175" y="21"/>
                  </a:cubicBezTo>
                  <a:cubicBezTo>
                    <a:pt x="176" y="23"/>
                    <a:pt x="177" y="24"/>
                    <a:pt x="179" y="25"/>
                  </a:cubicBezTo>
                  <a:cubicBezTo>
                    <a:pt x="186" y="28"/>
                    <a:pt x="195" y="21"/>
                    <a:pt x="202" y="25"/>
                  </a:cubicBezTo>
                  <a:cubicBezTo>
                    <a:pt x="204" y="26"/>
                    <a:pt x="205" y="24"/>
                    <a:pt x="204" y="23"/>
                  </a:cubicBezTo>
                  <a:cubicBezTo>
                    <a:pt x="200" y="21"/>
                    <a:pt x="196" y="21"/>
                    <a:pt x="192" y="22"/>
                  </a:cubicBezTo>
                  <a:cubicBezTo>
                    <a:pt x="189" y="22"/>
                    <a:pt x="186" y="23"/>
                    <a:pt x="183" y="23"/>
                  </a:cubicBezTo>
                  <a:cubicBezTo>
                    <a:pt x="176" y="22"/>
                    <a:pt x="176" y="15"/>
                    <a:pt x="176" y="9"/>
                  </a:cubicBezTo>
                  <a:cubicBezTo>
                    <a:pt x="176" y="9"/>
                    <a:pt x="175" y="8"/>
                    <a:pt x="174" y="8"/>
                  </a:cubicBezTo>
                  <a:cubicBezTo>
                    <a:pt x="166" y="8"/>
                    <a:pt x="161" y="12"/>
                    <a:pt x="155" y="17"/>
                  </a:cubicBezTo>
                  <a:cubicBezTo>
                    <a:pt x="149" y="23"/>
                    <a:pt x="143" y="26"/>
                    <a:pt x="136" y="18"/>
                  </a:cubicBezTo>
                  <a:cubicBezTo>
                    <a:pt x="134" y="16"/>
                    <a:pt x="134" y="14"/>
                    <a:pt x="131" y="12"/>
                  </a:cubicBezTo>
                  <a:cubicBezTo>
                    <a:pt x="114" y="0"/>
                    <a:pt x="104" y="41"/>
                    <a:pt x="88" y="19"/>
                  </a:cubicBezTo>
                  <a:cubicBezTo>
                    <a:pt x="84" y="14"/>
                    <a:pt x="80" y="11"/>
                    <a:pt x="74" y="12"/>
                  </a:cubicBezTo>
                  <a:cubicBezTo>
                    <a:pt x="65" y="13"/>
                    <a:pt x="60" y="21"/>
                    <a:pt x="51" y="23"/>
                  </a:cubicBezTo>
                  <a:cubicBezTo>
                    <a:pt x="43" y="25"/>
                    <a:pt x="41" y="20"/>
                    <a:pt x="34" y="18"/>
                  </a:cubicBezTo>
                  <a:cubicBezTo>
                    <a:pt x="31" y="18"/>
                    <a:pt x="26" y="17"/>
                    <a:pt x="23" y="17"/>
                  </a:cubicBezTo>
                  <a:cubicBezTo>
                    <a:pt x="13" y="17"/>
                    <a:pt x="7" y="22"/>
                    <a:pt x="1" y="29"/>
                  </a:cubicBezTo>
                  <a:cubicBezTo>
                    <a:pt x="0" y="30"/>
                    <a:pt x="2" y="32"/>
                    <a:pt x="3"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a:extLst>
                <a:ext uri="{FF2B5EF4-FFF2-40B4-BE49-F238E27FC236}">
                  <a16:creationId xmlns="" xmlns:a16="http://schemas.microsoft.com/office/drawing/2014/main" id="{BD4ED8DB-D39B-4192-85A7-2E664636EEC1}"/>
                </a:ext>
              </a:extLst>
            </p:cNvPr>
            <p:cNvSpPr>
              <a:spLocks/>
            </p:cNvSpPr>
            <p:nvPr/>
          </p:nvSpPr>
          <p:spPr bwMode="auto">
            <a:xfrm>
              <a:off x="5033964" y="3916364"/>
              <a:ext cx="73025" cy="103188"/>
            </a:xfrm>
            <a:custGeom>
              <a:avLst/>
              <a:gdLst>
                <a:gd name="T0" fmla="*/ 12 w 17"/>
                <a:gd name="T1" fmla="*/ 2 h 24"/>
                <a:gd name="T2" fmla="*/ 1 w 17"/>
                <a:gd name="T3" fmla="*/ 19 h 24"/>
                <a:gd name="T4" fmla="*/ 6 w 17"/>
                <a:gd name="T5" fmla="*/ 20 h 24"/>
                <a:gd name="T6" fmla="*/ 15 w 17"/>
                <a:gd name="T7" fmla="*/ 7 h 24"/>
                <a:gd name="T8" fmla="*/ 12 w 17"/>
                <a:gd name="T9" fmla="*/ 2 h 24"/>
              </a:gdLst>
              <a:ahLst/>
              <a:cxnLst>
                <a:cxn ang="0">
                  <a:pos x="T0" y="T1"/>
                </a:cxn>
                <a:cxn ang="0">
                  <a:pos x="T2" y="T3"/>
                </a:cxn>
                <a:cxn ang="0">
                  <a:pos x="T4" y="T5"/>
                </a:cxn>
                <a:cxn ang="0">
                  <a:pos x="T6" y="T7"/>
                </a:cxn>
                <a:cxn ang="0">
                  <a:pos x="T8" y="T9"/>
                </a:cxn>
              </a:cxnLst>
              <a:rect l="0" t="0" r="r" b="b"/>
              <a:pathLst>
                <a:path w="17" h="24">
                  <a:moveTo>
                    <a:pt x="12" y="2"/>
                  </a:moveTo>
                  <a:cubicBezTo>
                    <a:pt x="7" y="7"/>
                    <a:pt x="2" y="12"/>
                    <a:pt x="1" y="19"/>
                  </a:cubicBezTo>
                  <a:cubicBezTo>
                    <a:pt x="0" y="22"/>
                    <a:pt x="5" y="24"/>
                    <a:pt x="6" y="20"/>
                  </a:cubicBezTo>
                  <a:cubicBezTo>
                    <a:pt x="7" y="15"/>
                    <a:pt x="10" y="10"/>
                    <a:pt x="15" y="7"/>
                  </a:cubicBezTo>
                  <a:cubicBezTo>
                    <a:pt x="17" y="5"/>
                    <a:pt x="15" y="0"/>
                    <a:pt x="12"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9">
              <a:extLst>
                <a:ext uri="{FF2B5EF4-FFF2-40B4-BE49-F238E27FC236}">
                  <a16:creationId xmlns="" xmlns:a16="http://schemas.microsoft.com/office/drawing/2014/main" id="{7132D5A4-BC7C-42E6-AB60-84359FFA86BB}"/>
                </a:ext>
              </a:extLst>
            </p:cNvPr>
            <p:cNvSpPr>
              <a:spLocks/>
            </p:cNvSpPr>
            <p:nvPr/>
          </p:nvSpPr>
          <p:spPr bwMode="auto">
            <a:xfrm>
              <a:off x="5029202" y="3925889"/>
              <a:ext cx="106363" cy="80963"/>
            </a:xfrm>
            <a:custGeom>
              <a:avLst/>
              <a:gdLst>
                <a:gd name="T0" fmla="*/ 2 w 25"/>
                <a:gd name="T1" fmla="*/ 6 h 19"/>
                <a:gd name="T2" fmla="*/ 20 w 25"/>
                <a:gd name="T3" fmla="*/ 18 h 19"/>
                <a:gd name="T4" fmla="*/ 22 w 25"/>
                <a:gd name="T5" fmla="*/ 13 h 19"/>
                <a:gd name="T6" fmla="*/ 6 w 25"/>
                <a:gd name="T7" fmla="*/ 2 h 19"/>
                <a:gd name="T8" fmla="*/ 2 w 25"/>
                <a:gd name="T9" fmla="*/ 6 h 19"/>
              </a:gdLst>
              <a:ahLst/>
              <a:cxnLst>
                <a:cxn ang="0">
                  <a:pos x="T0" y="T1"/>
                </a:cxn>
                <a:cxn ang="0">
                  <a:pos x="T2" y="T3"/>
                </a:cxn>
                <a:cxn ang="0">
                  <a:pos x="T4" y="T5"/>
                </a:cxn>
                <a:cxn ang="0">
                  <a:pos x="T6" y="T7"/>
                </a:cxn>
                <a:cxn ang="0">
                  <a:pos x="T8" y="T9"/>
                </a:cxn>
              </a:cxnLst>
              <a:rect l="0" t="0" r="r" b="b"/>
              <a:pathLst>
                <a:path w="25" h="19">
                  <a:moveTo>
                    <a:pt x="2" y="6"/>
                  </a:moveTo>
                  <a:cubicBezTo>
                    <a:pt x="8" y="11"/>
                    <a:pt x="13" y="15"/>
                    <a:pt x="20" y="18"/>
                  </a:cubicBezTo>
                  <a:cubicBezTo>
                    <a:pt x="23" y="19"/>
                    <a:pt x="25" y="14"/>
                    <a:pt x="22" y="13"/>
                  </a:cubicBezTo>
                  <a:cubicBezTo>
                    <a:pt x="16" y="10"/>
                    <a:pt x="11" y="6"/>
                    <a:pt x="6" y="2"/>
                  </a:cubicBezTo>
                  <a:cubicBezTo>
                    <a:pt x="4" y="0"/>
                    <a:pt x="0" y="3"/>
                    <a:pt x="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0">
              <a:extLst>
                <a:ext uri="{FF2B5EF4-FFF2-40B4-BE49-F238E27FC236}">
                  <a16:creationId xmlns="" xmlns:a16="http://schemas.microsoft.com/office/drawing/2014/main" id="{F635CD44-ECD9-4B79-B1B7-0BE36E30BCEE}"/>
                </a:ext>
              </a:extLst>
            </p:cNvPr>
            <p:cNvSpPr>
              <a:spLocks/>
            </p:cNvSpPr>
            <p:nvPr/>
          </p:nvSpPr>
          <p:spPr bwMode="auto">
            <a:xfrm>
              <a:off x="5216527" y="3913189"/>
              <a:ext cx="63500" cy="101600"/>
            </a:xfrm>
            <a:custGeom>
              <a:avLst/>
              <a:gdLst>
                <a:gd name="T0" fmla="*/ 9 w 15"/>
                <a:gd name="T1" fmla="*/ 3 h 24"/>
                <a:gd name="T2" fmla="*/ 2 w 15"/>
                <a:gd name="T3" fmla="*/ 18 h 24"/>
                <a:gd name="T4" fmla="*/ 6 w 15"/>
                <a:gd name="T5" fmla="*/ 21 h 24"/>
                <a:gd name="T6" fmla="*/ 14 w 15"/>
                <a:gd name="T7" fmla="*/ 5 h 24"/>
                <a:gd name="T8" fmla="*/ 9 w 15"/>
                <a:gd name="T9" fmla="*/ 3 h 24"/>
              </a:gdLst>
              <a:ahLst/>
              <a:cxnLst>
                <a:cxn ang="0">
                  <a:pos x="T0" y="T1"/>
                </a:cxn>
                <a:cxn ang="0">
                  <a:pos x="T2" y="T3"/>
                </a:cxn>
                <a:cxn ang="0">
                  <a:pos x="T4" y="T5"/>
                </a:cxn>
                <a:cxn ang="0">
                  <a:pos x="T6" y="T7"/>
                </a:cxn>
                <a:cxn ang="0">
                  <a:pos x="T8" y="T9"/>
                </a:cxn>
              </a:cxnLst>
              <a:rect l="0" t="0" r="r" b="b"/>
              <a:pathLst>
                <a:path w="15" h="24">
                  <a:moveTo>
                    <a:pt x="9" y="3"/>
                  </a:moveTo>
                  <a:cubicBezTo>
                    <a:pt x="7" y="8"/>
                    <a:pt x="4" y="13"/>
                    <a:pt x="2" y="18"/>
                  </a:cubicBezTo>
                  <a:cubicBezTo>
                    <a:pt x="0" y="21"/>
                    <a:pt x="5" y="24"/>
                    <a:pt x="6" y="21"/>
                  </a:cubicBezTo>
                  <a:cubicBezTo>
                    <a:pt x="9" y="16"/>
                    <a:pt x="11" y="11"/>
                    <a:pt x="14" y="5"/>
                  </a:cubicBezTo>
                  <a:cubicBezTo>
                    <a:pt x="15" y="3"/>
                    <a:pt x="11" y="0"/>
                    <a:pt x="9"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a:extLst>
                <a:ext uri="{FF2B5EF4-FFF2-40B4-BE49-F238E27FC236}">
                  <a16:creationId xmlns="" xmlns:a16="http://schemas.microsoft.com/office/drawing/2014/main" id="{8EB98FC8-6A49-483B-8028-BDBA4F944C58}"/>
                </a:ext>
              </a:extLst>
            </p:cNvPr>
            <p:cNvSpPr>
              <a:spLocks/>
            </p:cNvSpPr>
            <p:nvPr/>
          </p:nvSpPr>
          <p:spPr bwMode="auto">
            <a:xfrm>
              <a:off x="5200652" y="3925889"/>
              <a:ext cx="92075" cy="88900"/>
            </a:xfrm>
            <a:custGeom>
              <a:avLst/>
              <a:gdLst>
                <a:gd name="T0" fmla="*/ 2 w 22"/>
                <a:gd name="T1" fmla="*/ 6 h 21"/>
                <a:gd name="T2" fmla="*/ 17 w 22"/>
                <a:gd name="T3" fmla="*/ 19 h 21"/>
                <a:gd name="T4" fmla="*/ 19 w 22"/>
                <a:gd name="T5" fmla="*/ 14 h 21"/>
                <a:gd name="T6" fmla="*/ 6 w 22"/>
                <a:gd name="T7" fmla="*/ 2 h 21"/>
                <a:gd name="T8" fmla="*/ 2 w 22"/>
                <a:gd name="T9" fmla="*/ 6 h 21"/>
              </a:gdLst>
              <a:ahLst/>
              <a:cxnLst>
                <a:cxn ang="0">
                  <a:pos x="T0" y="T1"/>
                </a:cxn>
                <a:cxn ang="0">
                  <a:pos x="T2" y="T3"/>
                </a:cxn>
                <a:cxn ang="0">
                  <a:pos x="T4" y="T5"/>
                </a:cxn>
                <a:cxn ang="0">
                  <a:pos x="T6" y="T7"/>
                </a:cxn>
                <a:cxn ang="0">
                  <a:pos x="T8" y="T9"/>
                </a:cxn>
              </a:cxnLst>
              <a:rect l="0" t="0" r="r" b="b"/>
              <a:pathLst>
                <a:path w="22" h="21">
                  <a:moveTo>
                    <a:pt x="2" y="6"/>
                  </a:moveTo>
                  <a:cubicBezTo>
                    <a:pt x="7" y="10"/>
                    <a:pt x="12" y="15"/>
                    <a:pt x="17" y="19"/>
                  </a:cubicBezTo>
                  <a:cubicBezTo>
                    <a:pt x="19" y="21"/>
                    <a:pt x="22" y="16"/>
                    <a:pt x="19" y="14"/>
                  </a:cubicBezTo>
                  <a:cubicBezTo>
                    <a:pt x="14" y="11"/>
                    <a:pt x="11" y="6"/>
                    <a:pt x="6" y="2"/>
                  </a:cubicBezTo>
                  <a:cubicBezTo>
                    <a:pt x="3" y="0"/>
                    <a:pt x="0" y="4"/>
                    <a:pt x="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2">
              <a:extLst>
                <a:ext uri="{FF2B5EF4-FFF2-40B4-BE49-F238E27FC236}">
                  <a16:creationId xmlns="" xmlns:a16="http://schemas.microsoft.com/office/drawing/2014/main" id="{AD32744E-512E-4186-B4D2-238080E64C73}"/>
                </a:ext>
              </a:extLst>
            </p:cNvPr>
            <p:cNvSpPr>
              <a:spLocks/>
            </p:cNvSpPr>
            <p:nvPr/>
          </p:nvSpPr>
          <p:spPr bwMode="auto">
            <a:xfrm>
              <a:off x="5145089" y="4006851"/>
              <a:ext cx="96838" cy="114300"/>
            </a:xfrm>
            <a:custGeom>
              <a:avLst/>
              <a:gdLst>
                <a:gd name="T0" fmla="*/ 18 w 23"/>
                <a:gd name="T1" fmla="*/ 3 h 27"/>
                <a:gd name="T2" fmla="*/ 2 w 23"/>
                <a:gd name="T3" fmla="*/ 21 h 27"/>
                <a:gd name="T4" fmla="*/ 6 w 23"/>
                <a:gd name="T5" fmla="*/ 24 h 27"/>
                <a:gd name="T6" fmla="*/ 21 w 23"/>
                <a:gd name="T7" fmla="*/ 6 h 27"/>
                <a:gd name="T8" fmla="*/ 18 w 23"/>
                <a:gd name="T9" fmla="*/ 3 h 27"/>
              </a:gdLst>
              <a:ahLst/>
              <a:cxnLst>
                <a:cxn ang="0">
                  <a:pos x="T0" y="T1"/>
                </a:cxn>
                <a:cxn ang="0">
                  <a:pos x="T2" y="T3"/>
                </a:cxn>
                <a:cxn ang="0">
                  <a:pos x="T4" y="T5"/>
                </a:cxn>
                <a:cxn ang="0">
                  <a:pos x="T6" y="T7"/>
                </a:cxn>
                <a:cxn ang="0">
                  <a:pos x="T8" y="T9"/>
                </a:cxn>
              </a:cxnLst>
              <a:rect l="0" t="0" r="r" b="b"/>
              <a:pathLst>
                <a:path w="23" h="27">
                  <a:moveTo>
                    <a:pt x="18" y="3"/>
                  </a:moveTo>
                  <a:cubicBezTo>
                    <a:pt x="13" y="9"/>
                    <a:pt x="7" y="15"/>
                    <a:pt x="2" y="21"/>
                  </a:cubicBezTo>
                  <a:cubicBezTo>
                    <a:pt x="0" y="23"/>
                    <a:pt x="4" y="27"/>
                    <a:pt x="6" y="24"/>
                  </a:cubicBezTo>
                  <a:cubicBezTo>
                    <a:pt x="11" y="18"/>
                    <a:pt x="16" y="13"/>
                    <a:pt x="21" y="6"/>
                  </a:cubicBezTo>
                  <a:cubicBezTo>
                    <a:pt x="23" y="4"/>
                    <a:pt x="20" y="0"/>
                    <a:pt x="18"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a:extLst>
                <a:ext uri="{FF2B5EF4-FFF2-40B4-BE49-F238E27FC236}">
                  <a16:creationId xmlns="" xmlns:a16="http://schemas.microsoft.com/office/drawing/2014/main" id="{D7C653E3-4A6F-4EB1-8556-5A52241B376B}"/>
                </a:ext>
              </a:extLst>
            </p:cNvPr>
            <p:cNvSpPr>
              <a:spLocks/>
            </p:cNvSpPr>
            <p:nvPr/>
          </p:nvSpPr>
          <p:spPr bwMode="auto">
            <a:xfrm>
              <a:off x="5145089" y="4027489"/>
              <a:ext cx="93663" cy="60325"/>
            </a:xfrm>
            <a:custGeom>
              <a:avLst/>
              <a:gdLst>
                <a:gd name="T0" fmla="*/ 3 w 22"/>
                <a:gd name="T1" fmla="*/ 6 h 14"/>
                <a:gd name="T2" fmla="*/ 16 w 22"/>
                <a:gd name="T3" fmla="*/ 12 h 14"/>
                <a:gd name="T4" fmla="*/ 20 w 22"/>
                <a:gd name="T5" fmla="*/ 8 h 14"/>
                <a:gd name="T6" fmla="*/ 5 w 22"/>
                <a:gd name="T7" fmla="*/ 1 h 14"/>
                <a:gd name="T8" fmla="*/ 3 w 22"/>
                <a:gd name="T9" fmla="*/ 6 h 14"/>
              </a:gdLst>
              <a:ahLst/>
              <a:cxnLst>
                <a:cxn ang="0">
                  <a:pos x="T0" y="T1"/>
                </a:cxn>
                <a:cxn ang="0">
                  <a:pos x="T2" y="T3"/>
                </a:cxn>
                <a:cxn ang="0">
                  <a:pos x="T4" y="T5"/>
                </a:cxn>
                <a:cxn ang="0">
                  <a:pos x="T6" y="T7"/>
                </a:cxn>
                <a:cxn ang="0">
                  <a:pos x="T8" y="T9"/>
                </a:cxn>
              </a:cxnLst>
              <a:rect l="0" t="0" r="r" b="b"/>
              <a:pathLst>
                <a:path w="22" h="14">
                  <a:moveTo>
                    <a:pt x="3" y="6"/>
                  </a:moveTo>
                  <a:cubicBezTo>
                    <a:pt x="8" y="7"/>
                    <a:pt x="13" y="8"/>
                    <a:pt x="16" y="12"/>
                  </a:cubicBezTo>
                  <a:cubicBezTo>
                    <a:pt x="19" y="14"/>
                    <a:pt x="22" y="10"/>
                    <a:pt x="20" y="8"/>
                  </a:cubicBezTo>
                  <a:cubicBezTo>
                    <a:pt x="16" y="4"/>
                    <a:pt x="10" y="2"/>
                    <a:pt x="5" y="1"/>
                  </a:cubicBezTo>
                  <a:cubicBezTo>
                    <a:pt x="2" y="0"/>
                    <a:pt x="0" y="5"/>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4">
              <a:extLst>
                <a:ext uri="{FF2B5EF4-FFF2-40B4-BE49-F238E27FC236}">
                  <a16:creationId xmlns="" xmlns:a16="http://schemas.microsoft.com/office/drawing/2014/main" id="{0B756680-C4BC-4FAE-8A70-0F4CDF6F3800}"/>
                </a:ext>
              </a:extLst>
            </p:cNvPr>
            <p:cNvSpPr>
              <a:spLocks/>
            </p:cNvSpPr>
            <p:nvPr/>
          </p:nvSpPr>
          <p:spPr bwMode="auto">
            <a:xfrm>
              <a:off x="5335589" y="3895726"/>
              <a:ext cx="68263" cy="73025"/>
            </a:xfrm>
            <a:custGeom>
              <a:avLst/>
              <a:gdLst>
                <a:gd name="T0" fmla="*/ 10 w 16"/>
                <a:gd name="T1" fmla="*/ 2 h 17"/>
                <a:gd name="T2" fmla="*/ 2 w 16"/>
                <a:gd name="T3" fmla="*/ 11 h 17"/>
                <a:gd name="T4" fmla="*/ 6 w 16"/>
                <a:gd name="T5" fmla="*/ 15 h 17"/>
                <a:gd name="T6" fmla="*/ 14 w 16"/>
                <a:gd name="T7" fmla="*/ 6 h 17"/>
                <a:gd name="T8" fmla="*/ 10 w 16"/>
                <a:gd name="T9" fmla="*/ 2 h 17"/>
              </a:gdLst>
              <a:ahLst/>
              <a:cxnLst>
                <a:cxn ang="0">
                  <a:pos x="T0" y="T1"/>
                </a:cxn>
                <a:cxn ang="0">
                  <a:pos x="T2" y="T3"/>
                </a:cxn>
                <a:cxn ang="0">
                  <a:pos x="T4" y="T5"/>
                </a:cxn>
                <a:cxn ang="0">
                  <a:pos x="T6" y="T7"/>
                </a:cxn>
                <a:cxn ang="0">
                  <a:pos x="T8" y="T9"/>
                </a:cxn>
              </a:cxnLst>
              <a:rect l="0" t="0" r="r" b="b"/>
              <a:pathLst>
                <a:path w="16" h="17">
                  <a:moveTo>
                    <a:pt x="10" y="2"/>
                  </a:moveTo>
                  <a:cubicBezTo>
                    <a:pt x="7" y="5"/>
                    <a:pt x="5" y="8"/>
                    <a:pt x="2" y="11"/>
                  </a:cubicBezTo>
                  <a:cubicBezTo>
                    <a:pt x="0" y="14"/>
                    <a:pt x="4" y="17"/>
                    <a:pt x="6" y="15"/>
                  </a:cubicBezTo>
                  <a:cubicBezTo>
                    <a:pt x="9" y="12"/>
                    <a:pt x="11" y="9"/>
                    <a:pt x="14" y="6"/>
                  </a:cubicBezTo>
                  <a:cubicBezTo>
                    <a:pt x="16" y="4"/>
                    <a:pt x="12" y="0"/>
                    <a:pt x="10"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a:extLst>
                <a:ext uri="{FF2B5EF4-FFF2-40B4-BE49-F238E27FC236}">
                  <a16:creationId xmlns="" xmlns:a16="http://schemas.microsoft.com/office/drawing/2014/main" id="{4793502F-36AF-4F1D-B693-7393D2463884}"/>
                </a:ext>
              </a:extLst>
            </p:cNvPr>
            <p:cNvSpPr>
              <a:spLocks/>
            </p:cNvSpPr>
            <p:nvPr/>
          </p:nvSpPr>
          <p:spPr bwMode="auto">
            <a:xfrm>
              <a:off x="5314952" y="3890964"/>
              <a:ext cx="114300" cy="77788"/>
            </a:xfrm>
            <a:custGeom>
              <a:avLst/>
              <a:gdLst>
                <a:gd name="T0" fmla="*/ 3 w 27"/>
                <a:gd name="T1" fmla="*/ 6 h 18"/>
                <a:gd name="T2" fmla="*/ 23 w 27"/>
                <a:gd name="T3" fmla="*/ 17 h 18"/>
                <a:gd name="T4" fmla="*/ 24 w 27"/>
                <a:gd name="T5" fmla="*/ 12 h 18"/>
                <a:gd name="T6" fmla="*/ 5 w 27"/>
                <a:gd name="T7" fmla="*/ 2 h 18"/>
                <a:gd name="T8" fmla="*/ 3 w 27"/>
                <a:gd name="T9" fmla="*/ 6 h 18"/>
              </a:gdLst>
              <a:ahLst/>
              <a:cxnLst>
                <a:cxn ang="0">
                  <a:pos x="T0" y="T1"/>
                </a:cxn>
                <a:cxn ang="0">
                  <a:pos x="T2" y="T3"/>
                </a:cxn>
                <a:cxn ang="0">
                  <a:pos x="T4" y="T5"/>
                </a:cxn>
                <a:cxn ang="0">
                  <a:pos x="T6" y="T7"/>
                </a:cxn>
                <a:cxn ang="0">
                  <a:pos x="T8" y="T9"/>
                </a:cxn>
              </a:cxnLst>
              <a:rect l="0" t="0" r="r" b="b"/>
              <a:pathLst>
                <a:path w="27" h="18">
                  <a:moveTo>
                    <a:pt x="3" y="6"/>
                  </a:moveTo>
                  <a:cubicBezTo>
                    <a:pt x="9" y="10"/>
                    <a:pt x="16" y="14"/>
                    <a:pt x="23" y="17"/>
                  </a:cubicBezTo>
                  <a:cubicBezTo>
                    <a:pt x="26" y="18"/>
                    <a:pt x="27" y="13"/>
                    <a:pt x="24" y="12"/>
                  </a:cubicBezTo>
                  <a:cubicBezTo>
                    <a:pt x="17" y="9"/>
                    <a:pt x="11" y="5"/>
                    <a:pt x="5" y="2"/>
                  </a:cubicBezTo>
                  <a:cubicBezTo>
                    <a:pt x="3" y="0"/>
                    <a:pt x="0" y="4"/>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a:extLst>
                <a:ext uri="{FF2B5EF4-FFF2-40B4-BE49-F238E27FC236}">
                  <a16:creationId xmlns="" xmlns:a16="http://schemas.microsoft.com/office/drawing/2014/main" id="{820A2F88-EEEA-44C6-9D71-368AE4E8BB6F}"/>
                </a:ext>
              </a:extLst>
            </p:cNvPr>
            <p:cNvSpPr>
              <a:spLocks/>
            </p:cNvSpPr>
            <p:nvPr/>
          </p:nvSpPr>
          <p:spPr bwMode="auto">
            <a:xfrm>
              <a:off x="5480052" y="3913189"/>
              <a:ext cx="98425" cy="106363"/>
            </a:xfrm>
            <a:custGeom>
              <a:avLst/>
              <a:gdLst>
                <a:gd name="T0" fmla="*/ 17 w 23"/>
                <a:gd name="T1" fmla="*/ 2 h 25"/>
                <a:gd name="T2" fmla="*/ 3 w 23"/>
                <a:gd name="T3" fmla="*/ 19 h 25"/>
                <a:gd name="T4" fmla="*/ 6 w 23"/>
                <a:gd name="T5" fmla="*/ 23 h 25"/>
                <a:gd name="T6" fmla="*/ 20 w 23"/>
                <a:gd name="T7" fmla="*/ 6 h 25"/>
                <a:gd name="T8" fmla="*/ 17 w 23"/>
                <a:gd name="T9" fmla="*/ 2 h 25"/>
              </a:gdLst>
              <a:ahLst/>
              <a:cxnLst>
                <a:cxn ang="0">
                  <a:pos x="T0" y="T1"/>
                </a:cxn>
                <a:cxn ang="0">
                  <a:pos x="T2" y="T3"/>
                </a:cxn>
                <a:cxn ang="0">
                  <a:pos x="T4" y="T5"/>
                </a:cxn>
                <a:cxn ang="0">
                  <a:pos x="T6" y="T7"/>
                </a:cxn>
                <a:cxn ang="0">
                  <a:pos x="T8" y="T9"/>
                </a:cxn>
              </a:cxnLst>
              <a:rect l="0" t="0" r="r" b="b"/>
              <a:pathLst>
                <a:path w="23" h="25">
                  <a:moveTo>
                    <a:pt x="17" y="2"/>
                  </a:moveTo>
                  <a:cubicBezTo>
                    <a:pt x="12" y="8"/>
                    <a:pt x="8" y="14"/>
                    <a:pt x="3" y="19"/>
                  </a:cubicBezTo>
                  <a:cubicBezTo>
                    <a:pt x="0" y="21"/>
                    <a:pt x="4" y="25"/>
                    <a:pt x="6" y="23"/>
                  </a:cubicBezTo>
                  <a:cubicBezTo>
                    <a:pt x="11" y="17"/>
                    <a:pt x="15" y="11"/>
                    <a:pt x="20" y="6"/>
                  </a:cubicBezTo>
                  <a:cubicBezTo>
                    <a:pt x="23" y="4"/>
                    <a:pt x="19" y="0"/>
                    <a:pt x="17"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
              <a:extLst>
                <a:ext uri="{FF2B5EF4-FFF2-40B4-BE49-F238E27FC236}">
                  <a16:creationId xmlns="" xmlns:a16="http://schemas.microsoft.com/office/drawing/2014/main" id="{494FCBCA-63B5-4AD2-8513-FE24FF229CC6}"/>
                </a:ext>
              </a:extLst>
            </p:cNvPr>
            <p:cNvSpPr>
              <a:spLocks/>
            </p:cNvSpPr>
            <p:nvPr/>
          </p:nvSpPr>
          <p:spPr bwMode="auto">
            <a:xfrm>
              <a:off x="5472114" y="3930651"/>
              <a:ext cx="80963" cy="76200"/>
            </a:xfrm>
            <a:custGeom>
              <a:avLst/>
              <a:gdLst>
                <a:gd name="T0" fmla="*/ 3 w 19"/>
                <a:gd name="T1" fmla="*/ 6 h 18"/>
                <a:gd name="T2" fmla="*/ 13 w 19"/>
                <a:gd name="T3" fmla="*/ 16 h 18"/>
                <a:gd name="T4" fmla="*/ 18 w 19"/>
                <a:gd name="T5" fmla="*/ 13 h 18"/>
                <a:gd name="T6" fmla="*/ 5 w 19"/>
                <a:gd name="T7" fmla="*/ 2 h 18"/>
                <a:gd name="T8" fmla="*/ 3 w 19"/>
                <a:gd name="T9" fmla="*/ 6 h 18"/>
              </a:gdLst>
              <a:ahLst/>
              <a:cxnLst>
                <a:cxn ang="0">
                  <a:pos x="T0" y="T1"/>
                </a:cxn>
                <a:cxn ang="0">
                  <a:pos x="T2" y="T3"/>
                </a:cxn>
                <a:cxn ang="0">
                  <a:pos x="T4" y="T5"/>
                </a:cxn>
                <a:cxn ang="0">
                  <a:pos x="T6" y="T7"/>
                </a:cxn>
                <a:cxn ang="0">
                  <a:pos x="T8" y="T9"/>
                </a:cxn>
              </a:cxnLst>
              <a:rect l="0" t="0" r="r" b="b"/>
              <a:pathLst>
                <a:path w="19" h="18">
                  <a:moveTo>
                    <a:pt x="3" y="6"/>
                  </a:moveTo>
                  <a:cubicBezTo>
                    <a:pt x="6" y="9"/>
                    <a:pt x="10" y="12"/>
                    <a:pt x="13" y="16"/>
                  </a:cubicBezTo>
                  <a:cubicBezTo>
                    <a:pt x="15" y="18"/>
                    <a:pt x="19" y="16"/>
                    <a:pt x="18" y="13"/>
                  </a:cubicBezTo>
                  <a:cubicBezTo>
                    <a:pt x="14" y="8"/>
                    <a:pt x="10" y="5"/>
                    <a:pt x="5" y="2"/>
                  </a:cubicBezTo>
                  <a:cubicBezTo>
                    <a:pt x="2" y="0"/>
                    <a:pt x="0" y="4"/>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a:extLst>
                <a:ext uri="{FF2B5EF4-FFF2-40B4-BE49-F238E27FC236}">
                  <a16:creationId xmlns="" xmlns:a16="http://schemas.microsoft.com/office/drawing/2014/main" id="{D9902D4B-6BB4-471A-AF55-FCE119F7AD76}"/>
                </a:ext>
              </a:extLst>
            </p:cNvPr>
            <p:cNvSpPr>
              <a:spLocks/>
            </p:cNvSpPr>
            <p:nvPr/>
          </p:nvSpPr>
          <p:spPr bwMode="auto">
            <a:xfrm>
              <a:off x="5340352" y="3994151"/>
              <a:ext cx="80963" cy="101600"/>
            </a:xfrm>
            <a:custGeom>
              <a:avLst/>
              <a:gdLst>
                <a:gd name="T0" fmla="*/ 12 w 19"/>
                <a:gd name="T1" fmla="*/ 2 h 24"/>
                <a:gd name="T2" fmla="*/ 2 w 19"/>
                <a:gd name="T3" fmla="*/ 20 h 24"/>
                <a:gd name="T4" fmla="*/ 7 w 19"/>
                <a:gd name="T5" fmla="*/ 21 h 24"/>
                <a:gd name="T6" fmla="*/ 17 w 19"/>
                <a:gd name="T7" fmla="*/ 5 h 24"/>
                <a:gd name="T8" fmla="*/ 12 w 19"/>
                <a:gd name="T9" fmla="*/ 2 h 24"/>
              </a:gdLst>
              <a:ahLst/>
              <a:cxnLst>
                <a:cxn ang="0">
                  <a:pos x="T0" y="T1"/>
                </a:cxn>
                <a:cxn ang="0">
                  <a:pos x="T2" y="T3"/>
                </a:cxn>
                <a:cxn ang="0">
                  <a:pos x="T4" y="T5"/>
                </a:cxn>
                <a:cxn ang="0">
                  <a:pos x="T6" y="T7"/>
                </a:cxn>
                <a:cxn ang="0">
                  <a:pos x="T8" y="T9"/>
                </a:cxn>
              </a:cxnLst>
              <a:rect l="0" t="0" r="r" b="b"/>
              <a:pathLst>
                <a:path w="19" h="24">
                  <a:moveTo>
                    <a:pt x="12" y="2"/>
                  </a:moveTo>
                  <a:cubicBezTo>
                    <a:pt x="8" y="8"/>
                    <a:pt x="4" y="13"/>
                    <a:pt x="2" y="20"/>
                  </a:cubicBezTo>
                  <a:cubicBezTo>
                    <a:pt x="0" y="23"/>
                    <a:pt x="5" y="24"/>
                    <a:pt x="7" y="21"/>
                  </a:cubicBezTo>
                  <a:cubicBezTo>
                    <a:pt x="9" y="15"/>
                    <a:pt x="13" y="10"/>
                    <a:pt x="17" y="5"/>
                  </a:cubicBezTo>
                  <a:cubicBezTo>
                    <a:pt x="19" y="2"/>
                    <a:pt x="14" y="0"/>
                    <a:pt x="12"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a:extLst>
                <a:ext uri="{FF2B5EF4-FFF2-40B4-BE49-F238E27FC236}">
                  <a16:creationId xmlns="" xmlns:a16="http://schemas.microsoft.com/office/drawing/2014/main" id="{37E991DB-9E78-4508-9181-B0998B6A6580}"/>
                </a:ext>
              </a:extLst>
            </p:cNvPr>
            <p:cNvSpPr>
              <a:spLocks/>
            </p:cNvSpPr>
            <p:nvPr/>
          </p:nvSpPr>
          <p:spPr bwMode="auto">
            <a:xfrm>
              <a:off x="5322889" y="4011614"/>
              <a:ext cx="115888" cy="68263"/>
            </a:xfrm>
            <a:custGeom>
              <a:avLst/>
              <a:gdLst>
                <a:gd name="T0" fmla="*/ 3 w 27"/>
                <a:gd name="T1" fmla="*/ 6 h 16"/>
                <a:gd name="T2" fmla="*/ 22 w 27"/>
                <a:gd name="T3" fmla="*/ 15 h 16"/>
                <a:gd name="T4" fmla="*/ 24 w 27"/>
                <a:gd name="T5" fmla="*/ 10 h 16"/>
                <a:gd name="T6" fmla="*/ 4 w 27"/>
                <a:gd name="T7" fmla="*/ 1 h 16"/>
                <a:gd name="T8" fmla="*/ 3 w 27"/>
                <a:gd name="T9" fmla="*/ 6 h 16"/>
              </a:gdLst>
              <a:ahLst/>
              <a:cxnLst>
                <a:cxn ang="0">
                  <a:pos x="T0" y="T1"/>
                </a:cxn>
                <a:cxn ang="0">
                  <a:pos x="T2" y="T3"/>
                </a:cxn>
                <a:cxn ang="0">
                  <a:pos x="T4" y="T5"/>
                </a:cxn>
                <a:cxn ang="0">
                  <a:pos x="T6" y="T7"/>
                </a:cxn>
                <a:cxn ang="0">
                  <a:pos x="T8" y="T9"/>
                </a:cxn>
              </a:cxnLst>
              <a:rect l="0" t="0" r="r" b="b"/>
              <a:pathLst>
                <a:path w="27" h="16">
                  <a:moveTo>
                    <a:pt x="3" y="6"/>
                  </a:moveTo>
                  <a:cubicBezTo>
                    <a:pt x="9" y="9"/>
                    <a:pt x="16" y="11"/>
                    <a:pt x="22" y="15"/>
                  </a:cubicBezTo>
                  <a:cubicBezTo>
                    <a:pt x="24" y="16"/>
                    <a:pt x="27" y="12"/>
                    <a:pt x="24" y="10"/>
                  </a:cubicBezTo>
                  <a:cubicBezTo>
                    <a:pt x="18" y="7"/>
                    <a:pt x="11" y="4"/>
                    <a:pt x="4" y="1"/>
                  </a:cubicBezTo>
                  <a:cubicBezTo>
                    <a:pt x="1" y="0"/>
                    <a:pt x="0" y="5"/>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3">
              <a:extLst>
                <a:ext uri="{FF2B5EF4-FFF2-40B4-BE49-F238E27FC236}">
                  <a16:creationId xmlns="" xmlns:a16="http://schemas.microsoft.com/office/drawing/2014/main" id="{806C4763-C65C-4D44-B521-1E72DD33CA56}"/>
                </a:ext>
              </a:extLst>
            </p:cNvPr>
            <p:cNvSpPr>
              <a:spLocks/>
            </p:cNvSpPr>
            <p:nvPr/>
          </p:nvSpPr>
          <p:spPr bwMode="auto">
            <a:xfrm>
              <a:off x="4859339" y="3870326"/>
              <a:ext cx="868363" cy="280988"/>
            </a:xfrm>
            <a:custGeom>
              <a:avLst/>
              <a:gdLst>
                <a:gd name="T0" fmla="*/ 1 w 204"/>
                <a:gd name="T1" fmla="*/ 11 h 66"/>
                <a:gd name="T2" fmla="*/ 52 w 204"/>
                <a:gd name="T3" fmla="*/ 58 h 66"/>
                <a:gd name="T4" fmla="*/ 119 w 204"/>
                <a:gd name="T5" fmla="*/ 64 h 66"/>
                <a:gd name="T6" fmla="*/ 203 w 204"/>
                <a:gd name="T7" fmla="*/ 3 h 66"/>
                <a:gd name="T8" fmla="*/ 201 w 204"/>
                <a:gd name="T9" fmla="*/ 2 h 66"/>
                <a:gd name="T10" fmla="*/ 110 w 204"/>
                <a:gd name="T11" fmla="*/ 62 h 66"/>
                <a:gd name="T12" fmla="*/ 46 w 204"/>
                <a:gd name="T13" fmla="*/ 52 h 66"/>
                <a:gd name="T14" fmla="*/ 2 w 204"/>
                <a:gd name="T15" fmla="*/ 9 h 66"/>
                <a:gd name="T16" fmla="*/ 1 w 204"/>
                <a:gd name="T17"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66">
                  <a:moveTo>
                    <a:pt x="1" y="11"/>
                  </a:moveTo>
                  <a:cubicBezTo>
                    <a:pt x="21" y="24"/>
                    <a:pt x="29" y="48"/>
                    <a:pt x="52" y="58"/>
                  </a:cubicBezTo>
                  <a:cubicBezTo>
                    <a:pt x="72" y="66"/>
                    <a:pt x="97" y="66"/>
                    <a:pt x="119" y="64"/>
                  </a:cubicBezTo>
                  <a:cubicBezTo>
                    <a:pt x="158" y="61"/>
                    <a:pt x="189" y="40"/>
                    <a:pt x="203" y="3"/>
                  </a:cubicBezTo>
                  <a:cubicBezTo>
                    <a:pt x="204" y="1"/>
                    <a:pt x="201" y="0"/>
                    <a:pt x="201" y="2"/>
                  </a:cubicBezTo>
                  <a:cubicBezTo>
                    <a:pt x="185" y="41"/>
                    <a:pt x="152" y="61"/>
                    <a:pt x="110" y="62"/>
                  </a:cubicBezTo>
                  <a:cubicBezTo>
                    <a:pt x="89" y="63"/>
                    <a:pt x="65" y="63"/>
                    <a:pt x="46" y="52"/>
                  </a:cubicBezTo>
                  <a:cubicBezTo>
                    <a:pt x="28" y="42"/>
                    <a:pt x="20" y="21"/>
                    <a:pt x="2" y="9"/>
                  </a:cubicBezTo>
                  <a:cubicBezTo>
                    <a:pt x="1" y="8"/>
                    <a:pt x="0" y="10"/>
                    <a:pt x="1"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4">
              <a:extLst>
                <a:ext uri="{FF2B5EF4-FFF2-40B4-BE49-F238E27FC236}">
                  <a16:creationId xmlns="" xmlns:a16="http://schemas.microsoft.com/office/drawing/2014/main" id="{AC29D18C-6D21-4F8D-B547-31E81EE8CB16}"/>
                </a:ext>
              </a:extLst>
            </p:cNvPr>
            <p:cNvSpPr>
              <a:spLocks/>
            </p:cNvSpPr>
            <p:nvPr/>
          </p:nvSpPr>
          <p:spPr bwMode="auto">
            <a:xfrm>
              <a:off x="5170489" y="2279651"/>
              <a:ext cx="114300" cy="90488"/>
            </a:xfrm>
            <a:custGeom>
              <a:avLst/>
              <a:gdLst>
                <a:gd name="T0" fmla="*/ 2 w 27"/>
                <a:gd name="T1" fmla="*/ 7 h 21"/>
                <a:gd name="T2" fmla="*/ 12 w 27"/>
                <a:gd name="T3" fmla="*/ 21 h 21"/>
                <a:gd name="T4" fmla="*/ 27 w 27"/>
                <a:gd name="T5" fmla="*/ 11 h 21"/>
                <a:gd name="T6" fmla="*/ 16 w 27"/>
                <a:gd name="T7" fmla="*/ 1 h 21"/>
                <a:gd name="T8" fmla="*/ 6 w 27"/>
                <a:gd name="T9" fmla="*/ 1 h 21"/>
                <a:gd name="T10" fmla="*/ 2 w 27"/>
                <a:gd name="T11" fmla="*/ 7 h 21"/>
                <a:gd name="T12" fmla="*/ 7 w 27"/>
                <a:gd name="T13" fmla="*/ 8 h 21"/>
                <a:gd name="T14" fmla="*/ 8 w 27"/>
                <a:gd name="T15" fmla="*/ 5 h 21"/>
                <a:gd name="T16" fmla="*/ 7 w 27"/>
                <a:gd name="T17" fmla="*/ 7 h 21"/>
                <a:gd name="T18" fmla="*/ 17 w 27"/>
                <a:gd name="T19" fmla="*/ 6 h 21"/>
                <a:gd name="T20" fmla="*/ 22 w 27"/>
                <a:gd name="T21" fmla="*/ 11 h 21"/>
                <a:gd name="T22" fmla="*/ 13 w 27"/>
                <a:gd name="T23" fmla="*/ 16 h 21"/>
                <a:gd name="T24" fmla="*/ 7 w 27"/>
                <a:gd name="T25" fmla="*/ 8 h 21"/>
                <a:gd name="T26" fmla="*/ 2 w 27"/>
                <a:gd name="T27"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1">
                  <a:moveTo>
                    <a:pt x="2" y="7"/>
                  </a:moveTo>
                  <a:cubicBezTo>
                    <a:pt x="0" y="14"/>
                    <a:pt x="5" y="20"/>
                    <a:pt x="12" y="21"/>
                  </a:cubicBezTo>
                  <a:cubicBezTo>
                    <a:pt x="18" y="21"/>
                    <a:pt x="27" y="18"/>
                    <a:pt x="27" y="11"/>
                  </a:cubicBezTo>
                  <a:cubicBezTo>
                    <a:pt x="27" y="5"/>
                    <a:pt x="21" y="1"/>
                    <a:pt x="16" y="1"/>
                  </a:cubicBezTo>
                  <a:cubicBezTo>
                    <a:pt x="12" y="0"/>
                    <a:pt x="9" y="0"/>
                    <a:pt x="6" y="1"/>
                  </a:cubicBezTo>
                  <a:cubicBezTo>
                    <a:pt x="3" y="3"/>
                    <a:pt x="3" y="4"/>
                    <a:pt x="2" y="7"/>
                  </a:cubicBezTo>
                  <a:cubicBezTo>
                    <a:pt x="1" y="10"/>
                    <a:pt x="6" y="12"/>
                    <a:pt x="7" y="8"/>
                  </a:cubicBezTo>
                  <a:cubicBezTo>
                    <a:pt x="7" y="7"/>
                    <a:pt x="8" y="6"/>
                    <a:pt x="8" y="5"/>
                  </a:cubicBezTo>
                  <a:cubicBezTo>
                    <a:pt x="7" y="6"/>
                    <a:pt x="7" y="6"/>
                    <a:pt x="7" y="7"/>
                  </a:cubicBezTo>
                  <a:cubicBezTo>
                    <a:pt x="10" y="5"/>
                    <a:pt x="14" y="5"/>
                    <a:pt x="17" y="6"/>
                  </a:cubicBezTo>
                  <a:cubicBezTo>
                    <a:pt x="19" y="7"/>
                    <a:pt x="23" y="9"/>
                    <a:pt x="22" y="11"/>
                  </a:cubicBezTo>
                  <a:cubicBezTo>
                    <a:pt x="21" y="15"/>
                    <a:pt x="15" y="16"/>
                    <a:pt x="13" y="16"/>
                  </a:cubicBezTo>
                  <a:cubicBezTo>
                    <a:pt x="9" y="15"/>
                    <a:pt x="6" y="13"/>
                    <a:pt x="7" y="8"/>
                  </a:cubicBezTo>
                  <a:cubicBezTo>
                    <a:pt x="8" y="5"/>
                    <a:pt x="3" y="4"/>
                    <a:pt x="2"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5">
              <a:extLst>
                <a:ext uri="{FF2B5EF4-FFF2-40B4-BE49-F238E27FC236}">
                  <a16:creationId xmlns="" xmlns:a16="http://schemas.microsoft.com/office/drawing/2014/main" id="{487B29D7-F40F-4AD6-BD71-A8B416F805CF}"/>
                </a:ext>
              </a:extLst>
            </p:cNvPr>
            <p:cNvSpPr>
              <a:spLocks/>
            </p:cNvSpPr>
            <p:nvPr/>
          </p:nvSpPr>
          <p:spPr bwMode="auto">
            <a:xfrm>
              <a:off x="5251452" y="2079626"/>
              <a:ext cx="233363" cy="171450"/>
            </a:xfrm>
            <a:custGeom>
              <a:avLst/>
              <a:gdLst>
                <a:gd name="T0" fmla="*/ 10 w 55"/>
                <a:gd name="T1" fmla="*/ 11 h 40"/>
                <a:gd name="T2" fmla="*/ 39 w 55"/>
                <a:gd name="T3" fmla="*/ 31 h 40"/>
                <a:gd name="T4" fmla="*/ 27 w 55"/>
                <a:gd name="T5" fmla="*/ 0 h 40"/>
                <a:gd name="T6" fmla="*/ 14 w 55"/>
                <a:gd name="T7" fmla="*/ 3 h 40"/>
                <a:gd name="T8" fmla="*/ 9 w 55"/>
                <a:gd name="T9" fmla="*/ 12 h 40"/>
                <a:gd name="T10" fmla="*/ 15 w 55"/>
                <a:gd name="T11" fmla="*/ 12 h 40"/>
                <a:gd name="T12" fmla="*/ 15 w 55"/>
                <a:gd name="T13" fmla="*/ 8 h 40"/>
                <a:gd name="T14" fmla="*/ 15 w 55"/>
                <a:gd name="T15" fmla="*/ 9 h 40"/>
                <a:gd name="T16" fmla="*/ 16 w 55"/>
                <a:gd name="T17" fmla="*/ 8 h 40"/>
                <a:gd name="T18" fmla="*/ 18 w 55"/>
                <a:gd name="T19" fmla="*/ 7 h 40"/>
                <a:gd name="T20" fmla="*/ 29 w 55"/>
                <a:gd name="T21" fmla="*/ 6 h 40"/>
                <a:gd name="T22" fmla="*/ 42 w 55"/>
                <a:gd name="T23" fmla="*/ 19 h 40"/>
                <a:gd name="T24" fmla="*/ 26 w 55"/>
                <a:gd name="T25" fmla="*/ 29 h 40"/>
                <a:gd name="T26" fmla="*/ 14 w 55"/>
                <a:gd name="T27" fmla="*/ 13 h 40"/>
                <a:gd name="T28" fmla="*/ 10 w 55"/>
                <a:gd name="T29"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40">
                  <a:moveTo>
                    <a:pt x="10" y="11"/>
                  </a:moveTo>
                  <a:cubicBezTo>
                    <a:pt x="0" y="29"/>
                    <a:pt x="25" y="40"/>
                    <a:pt x="39" y="31"/>
                  </a:cubicBezTo>
                  <a:cubicBezTo>
                    <a:pt x="55" y="20"/>
                    <a:pt x="42" y="2"/>
                    <a:pt x="27" y="0"/>
                  </a:cubicBezTo>
                  <a:cubicBezTo>
                    <a:pt x="23" y="0"/>
                    <a:pt x="18" y="1"/>
                    <a:pt x="14" y="3"/>
                  </a:cubicBezTo>
                  <a:cubicBezTo>
                    <a:pt x="10" y="6"/>
                    <a:pt x="9" y="7"/>
                    <a:pt x="9" y="12"/>
                  </a:cubicBezTo>
                  <a:cubicBezTo>
                    <a:pt x="9" y="15"/>
                    <a:pt x="15" y="15"/>
                    <a:pt x="15" y="12"/>
                  </a:cubicBezTo>
                  <a:cubicBezTo>
                    <a:pt x="15" y="11"/>
                    <a:pt x="14" y="9"/>
                    <a:pt x="15" y="8"/>
                  </a:cubicBezTo>
                  <a:cubicBezTo>
                    <a:pt x="15" y="8"/>
                    <a:pt x="15" y="8"/>
                    <a:pt x="15" y="9"/>
                  </a:cubicBezTo>
                  <a:cubicBezTo>
                    <a:pt x="15" y="9"/>
                    <a:pt x="15" y="9"/>
                    <a:pt x="16" y="8"/>
                  </a:cubicBezTo>
                  <a:cubicBezTo>
                    <a:pt x="17" y="8"/>
                    <a:pt x="17" y="7"/>
                    <a:pt x="18" y="7"/>
                  </a:cubicBezTo>
                  <a:cubicBezTo>
                    <a:pt x="21" y="5"/>
                    <a:pt x="25" y="5"/>
                    <a:pt x="29" y="6"/>
                  </a:cubicBezTo>
                  <a:cubicBezTo>
                    <a:pt x="34" y="7"/>
                    <a:pt x="41" y="12"/>
                    <a:pt x="42" y="19"/>
                  </a:cubicBezTo>
                  <a:cubicBezTo>
                    <a:pt x="42" y="26"/>
                    <a:pt x="32" y="30"/>
                    <a:pt x="26" y="29"/>
                  </a:cubicBezTo>
                  <a:cubicBezTo>
                    <a:pt x="17" y="28"/>
                    <a:pt x="10" y="22"/>
                    <a:pt x="14" y="13"/>
                  </a:cubicBezTo>
                  <a:cubicBezTo>
                    <a:pt x="16" y="11"/>
                    <a:pt x="11" y="8"/>
                    <a:pt x="10"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6">
              <a:extLst>
                <a:ext uri="{FF2B5EF4-FFF2-40B4-BE49-F238E27FC236}">
                  <a16:creationId xmlns="" xmlns:a16="http://schemas.microsoft.com/office/drawing/2014/main" id="{7DF70BE3-45AC-42F3-856E-A4CB977D76EA}"/>
                </a:ext>
              </a:extLst>
            </p:cNvPr>
            <p:cNvSpPr>
              <a:spLocks/>
            </p:cNvSpPr>
            <p:nvPr/>
          </p:nvSpPr>
          <p:spPr bwMode="auto">
            <a:xfrm>
              <a:off x="5046664" y="1927226"/>
              <a:ext cx="268288" cy="157163"/>
            </a:xfrm>
            <a:custGeom>
              <a:avLst/>
              <a:gdLst>
                <a:gd name="T0" fmla="*/ 12 w 63"/>
                <a:gd name="T1" fmla="*/ 8 h 37"/>
                <a:gd name="T2" fmla="*/ 17 w 63"/>
                <a:gd name="T3" fmla="*/ 29 h 37"/>
                <a:gd name="T4" fmla="*/ 54 w 63"/>
                <a:gd name="T5" fmla="*/ 27 h 37"/>
                <a:gd name="T6" fmla="*/ 46 w 63"/>
                <a:gd name="T7" fmla="*/ 4 h 37"/>
                <a:gd name="T8" fmla="*/ 11 w 63"/>
                <a:gd name="T9" fmla="*/ 9 h 37"/>
                <a:gd name="T10" fmla="*/ 15 w 63"/>
                <a:gd name="T11" fmla="*/ 12 h 37"/>
                <a:gd name="T12" fmla="*/ 39 w 63"/>
                <a:gd name="T13" fmla="*/ 7 h 37"/>
                <a:gd name="T14" fmla="*/ 51 w 63"/>
                <a:gd name="T15" fmla="*/ 23 h 37"/>
                <a:gd name="T16" fmla="*/ 26 w 63"/>
                <a:gd name="T17" fmla="*/ 27 h 37"/>
                <a:gd name="T18" fmla="*/ 14 w 63"/>
                <a:gd name="T19" fmla="*/ 13 h 37"/>
                <a:gd name="T20" fmla="*/ 12 w 63"/>
                <a:gd name="T21"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37">
                  <a:moveTo>
                    <a:pt x="12" y="8"/>
                  </a:moveTo>
                  <a:cubicBezTo>
                    <a:pt x="0" y="15"/>
                    <a:pt x="9" y="25"/>
                    <a:pt x="17" y="29"/>
                  </a:cubicBezTo>
                  <a:cubicBezTo>
                    <a:pt x="29" y="35"/>
                    <a:pt x="44" y="37"/>
                    <a:pt x="54" y="27"/>
                  </a:cubicBezTo>
                  <a:cubicBezTo>
                    <a:pt x="63" y="18"/>
                    <a:pt x="57" y="8"/>
                    <a:pt x="46" y="4"/>
                  </a:cubicBezTo>
                  <a:cubicBezTo>
                    <a:pt x="35" y="0"/>
                    <a:pt x="20" y="0"/>
                    <a:pt x="11" y="9"/>
                  </a:cubicBezTo>
                  <a:cubicBezTo>
                    <a:pt x="9" y="11"/>
                    <a:pt x="13" y="15"/>
                    <a:pt x="15" y="12"/>
                  </a:cubicBezTo>
                  <a:cubicBezTo>
                    <a:pt x="21" y="6"/>
                    <a:pt x="31" y="5"/>
                    <a:pt x="39" y="7"/>
                  </a:cubicBezTo>
                  <a:cubicBezTo>
                    <a:pt x="46" y="9"/>
                    <a:pt x="58" y="14"/>
                    <a:pt x="51" y="23"/>
                  </a:cubicBezTo>
                  <a:cubicBezTo>
                    <a:pt x="45" y="30"/>
                    <a:pt x="34" y="30"/>
                    <a:pt x="26" y="27"/>
                  </a:cubicBezTo>
                  <a:cubicBezTo>
                    <a:pt x="21" y="26"/>
                    <a:pt x="5" y="18"/>
                    <a:pt x="14" y="13"/>
                  </a:cubicBezTo>
                  <a:cubicBezTo>
                    <a:pt x="17" y="11"/>
                    <a:pt x="15" y="7"/>
                    <a:pt x="12"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9">
              <a:extLst>
                <a:ext uri="{FF2B5EF4-FFF2-40B4-BE49-F238E27FC236}">
                  <a16:creationId xmlns="" xmlns:a16="http://schemas.microsoft.com/office/drawing/2014/main" id="{28D48100-6C68-499A-866E-F2882ED51DFE}"/>
                </a:ext>
              </a:extLst>
            </p:cNvPr>
            <p:cNvSpPr>
              <a:spLocks/>
            </p:cNvSpPr>
            <p:nvPr/>
          </p:nvSpPr>
          <p:spPr bwMode="auto">
            <a:xfrm>
              <a:off x="4894264" y="3392489"/>
              <a:ext cx="177800" cy="38100"/>
            </a:xfrm>
            <a:custGeom>
              <a:avLst/>
              <a:gdLst>
                <a:gd name="T0" fmla="*/ 3 w 42"/>
                <a:gd name="T1" fmla="*/ 9 h 9"/>
                <a:gd name="T2" fmla="*/ 39 w 42"/>
                <a:gd name="T3" fmla="*/ 6 h 9"/>
                <a:gd name="T4" fmla="*/ 37 w 42"/>
                <a:gd name="T5" fmla="*/ 1 h 9"/>
                <a:gd name="T6" fmla="*/ 3 w 42"/>
                <a:gd name="T7" fmla="*/ 3 h 9"/>
                <a:gd name="T8" fmla="*/ 3 w 42"/>
                <a:gd name="T9" fmla="*/ 9 h 9"/>
              </a:gdLst>
              <a:ahLst/>
              <a:cxnLst>
                <a:cxn ang="0">
                  <a:pos x="T0" y="T1"/>
                </a:cxn>
                <a:cxn ang="0">
                  <a:pos x="T2" y="T3"/>
                </a:cxn>
                <a:cxn ang="0">
                  <a:pos x="T4" y="T5"/>
                </a:cxn>
                <a:cxn ang="0">
                  <a:pos x="T6" y="T7"/>
                </a:cxn>
                <a:cxn ang="0">
                  <a:pos x="T8" y="T9"/>
                </a:cxn>
              </a:cxnLst>
              <a:rect l="0" t="0" r="r" b="b"/>
              <a:pathLst>
                <a:path w="42" h="9">
                  <a:moveTo>
                    <a:pt x="3" y="9"/>
                  </a:moveTo>
                  <a:cubicBezTo>
                    <a:pt x="15" y="9"/>
                    <a:pt x="27" y="8"/>
                    <a:pt x="39" y="6"/>
                  </a:cubicBezTo>
                  <a:cubicBezTo>
                    <a:pt x="42" y="5"/>
                    <a:pt x="41" y="0"/>
                    <a:pt x="37" y="1"/>
                  </a:cubicBezTo>
                  <a:cubicBezTo>
                    <a:pt x="26" y="3"/>
                    <a:pt x="15" y="3"/>
                    <a:pt x="3" y="3"/>
                  </a:cubicBezTo>
                  <a:cubicBezTo>
                    <a:pt x="0" y="3"/>
                    <a:pt x="0" y="9"/>
                    <a:pt x="3"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0">
              <a:extLst>
                <a:ext uri="{FF2B5EF4-FFF2-40B4-BE49-F238E27FC236}">
                  <a16:creationId xmlns="" xmlns:a16="http://schemas.microsoft.com/office/drawing/2014/main" id="{FA143BD9-5D55-4CA4-A6AB-08819A7B7EBD}"/>
                </a:ext>
              </a:extLst>
            </p:cNvPr>
            <p:cNvSpPr>
              <a:spLocks/>
            </p:cNvSpPr>
            <p:nvPr/>
          </p:nvSpPr>
          <p:spPr bwMode="auto">
            <a:xfrm>
              <a:off x="4843464" y="3435351"/>
              <a:ext cx="195263" cy="47625"/>
            </a:xfrm>
            <a:custGeom>
              <a:avLst/>
              <a:gdLst>
                <a:gd name="T0" fmla="*/ 3 w 46"/>
                <a:gd name="T1" fmla="*/ 10 h 11"/>
                <a:gd name="T2" fmla="*/ 43 w 46"/>
                <a:gd name="T3" fmla="*/ 5 h 11"/>
                <a:gd name="T4" fmla="*/ 42 w 46"/>
                <a:gd name="T5" fmla="*/ 0 h 11"/>
                <a:gd name="T6" fmla="*/ 3 w 46"/>
                <a:gd name="T7" fmla="*/ 5 h 11"/>
                <a:gd name="T8" fmla="*/ 3 w 46"/>
                <a:gd name="T9" fmla="*/ 10 h 11"/>
              </a:gdLst>
              <a:ahLst/>
              <a:cxnLst>
                <a:cxn ang="0">
                  <a:pos x="T0" y="T1"/>
                </a:cxn>
                <a:cxn ang="0">
                  <a:pos x="T2" y="T3"/>
                </a:cxn>
                <a:cxn ang="0">
                  <a:pos x="T4" y="T5"/>
                </a:cxn>
                <a:cxn ang="0">
                  <a:pos x="T6" y="T7"/>
                </a:cxn>
                <a:cxn ang="0">
                  <a:pos x="T8" y="T9"/>
                </a:cxn>
              </a:cxnLst>
              <a:rect l="0" t="0" r="r" b="b"/>
              <a:pathLst>
                <a:path w="46" h="11">
                  <a:moveTo>
                    <a:pt x="3" y="10"/>
                  </a:moveTo>
                  <a:cubicBezTo>
                    <a:pt x="17" y="10"/>
                    <a:pt x="30" y="8"/>
                    <a:pt x="43" y="5"/>
                  </a:cubicBezTo>
                  <a:cubicBezTo>
                    <a:pt x="46" y="5"/>
                    <a:pt x="45" y="0"/>
                    <a:pt x="42" y="0"/>
                  </a:cubicBezTo>
                  <a:cubicBezTo>
                    <a:pt x="29" y="3"/>
                    <a:pt x="16" y="5"/>
                    <a:pt x="3" y="5"/>
                  </a:cubicBezTo>
                  <a:cubicBezTo>
                    <a:pt x="0" y="5"/>
                    <a:pt x="0" y="11"/>
                    <a:pt x="3"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1">
              <a:extLst>
                <a:ext uri="{FF2B5EF4-FFF2-40B4-BE49-F238E27FC236}">
                  <a16:creationId xmlns="" xmlns:a16="http://schemas.microsoft.com/office/drawing/2014/main" id="{CDD590F2-974C-4F91-9EC5-81BB5DCBE89E}"/>
                </a:ext>
              </a:extLst>
            </p:cNvPr>
            <p:cNvSpPr>
              <a:spLocks/>
            </p:cNvSpPr>
            <p:nvPr/>
          </p:nvSpPr>
          <p:spPr bwMode="auto">
            <a:xfrm>
              <a:off x="4830764" y="3460751"/>
              <a:ext cx="190500" cy="47625"/>
            </a:xfrm>
            <a:custGeom>
              <a:avLst/>
              <a:gdLst>
                <a:gd name="T0" fmla="*/ 4 w 45"/>
                <a:gd name="T1" fmla="*/ 11 h 11"/>
                <a:gd name="T2" fmla="*/ 42 w 45"/>
                <a:gd name="T3" fmla="*/ 6 h 11"/>
                <a:gd name="T4" fmla="*/ 40 w 45"/>
                <a:gd name="T5" fmla="*/ 1 h 11"/>
                <a:gd name="T6" fmla="*/ 4 w 45"/>
                <a:gd name="T7" fmla="*/ 6 h 11"/>
                <a:gd name="T8" fmla="*/ 4 w 45"/>
                <a:gd name="T9" fmla="*/ 11 h 11"/>
              </a:gdLst>
              <a:ahLst/>
              <a:cxnLst>
                <a:cxn ang="0">
                  <a:pos x="T0" y="T1"/>
                </a:cxn>
                <a:cxn ang="0">
                  <a:pos x="T2" y="T3"/>
                </a:cxn>
                <a:cxn ang="0">
                  <a:pos x="T4" y="T5"/>
                </a:cxn>
                <a:cxn ang="0">
                  <a:pos x="T6" y="T7"/>
                </a:cxn>
                <a:cxn ang="0">
                  <a:pos x="T8" y="T9"/>
                </a:cxn>
              </a:cxnLst>
              <a:rect l="0" t="0" r="r" b="b"/>
              <a:pathLst>
                <a:path w="45" h="11">
                  <a:moveTo>
                    <a:pt x="4" y="11"/>
                  </a:moveTo>
                  <a:cubicBezTo>
                    <a:pt x="16" y="11"/>
                    <a:pt x="29" y="9"/>
                    <a:pt x="42" y="6"/>
                  </a:cubicBezTo>
                  <a:cubicBezTo>
                    <a:pt x="45" y="5"/>
                    <a:pt x="44" y="0"/>
                    <a:pt x="40" y="1"/>
                  </a:cubicBezTo>
                  <a:cubicBezTo>
                    <a:pt x="28" y="4"/>
                    <a:pt x="16" y="6"/>
                    <a:pt x="4" y="6"/>
                  </a:cubicBezTo>
                  <a:cubicBezTo>
                    <a:pt x="0" y="6"/>
                    <a:pt x="0" y="11"/>
                    <a:pt x="4"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2">
              <a:extLst>
                <a:ext uri="{FF2B5EF4-FFF2-40B4-BE49-F238E27FC236}">
                  <a16:creationId xmlns="" xmlns:a16="http://schemas.microsoft.com/office/drawing/2014/main" id="{5C5BCA82-FFF4-4FEB-90B9-A52F617C062B}"/>
                </a:ext>
              </a:extLst>
            </p:cNvPr>
            <p:cNvSpPr>
              <a:spLocks/>
            </p:cNvSpPr>
            <p:nvPr/>
          </p:nvSpPr>
          <p:spPr bwMode="auto">
            <a:xfrm>
              <a:off x="4821239" y="3503614"/>
              <a:ext cx="182563" cy="60325"/>
            </a:xfrm>
            <a:custGeom>
              <a:avLst/>
              <a:gdLst>
                <a:gd name="T0" fmla="*/ 5 w 43"/>
                <a:gd name="T1" fmla="*/ 13 h 14"/>
                <a:gd name="T2" fmla="*/ 40 w 43"/>
                <a:gd name="T3" fmla="*/ 5 h 14"/>
                <a:gd name="T4" fmla="*/ 39 w 43"/>
                <a:gd name="T5" fmla="*/ 1 h 14"/>
                <a:gd name="T6" fmla="*/ 3 w 43"/>
                <a:gd name="T7" fmla="*/ 8 h 14"/>
                <a:gd name="T8" fmla="*/ 5 w 43"/>
                <a:gd name="T9" fmla="*/ 13 h 14"/>
              </a:gdLst>
              <a:ahLst/>
              <a:cxnLst>
                <a:cxn ang="0">
                  <a:pos x="T0" y="T1"/>
                </a:cxn>
                <a:cxn ang="0">
                  <a:pos x="T2" y="T3"/>
                </a:cxn>
                <a:cxn ang="0">
                  <a:pos x="T4" y="T5"/>
                </a:cxn>
                <a:cxn ang="0">
                  <a:pos x="T6" y="T7"/>
                </a:cxn>
                <a:cxn ang="0">
                  <a:pos x="T8" y="T9"/>
                </a:cxn>
              </a:cxnLst>
              <a:rect l="0" t="0" r="r" b="b"/>
              <a:pathLst>
                <a:path w="43" h="14">
                  <a:moveTo>
                    <a:pt x="5" y="13"/>
                  </a:moveTo>
                  <a:cubicBezTo>
                    <a:pt x="16" y="11"/>
                    <a:pt x="29" y="9"/>
                    <a:pt x="40" y="5"/>
                  </a:cubicBezTo>
                  <a:cubicBezTo>
                    <a:pt x="43" y="5"/>
                    <a:pt x="42" y="0"/>
                    <a:pt x="39" y="1"/>
                  </a:cubicBezTo>
                  <a:cubicBezTo>
                    <a:pt x="27" y="4"/>
                    <a:pt x="15" y="6"/>
                    <a:pt x="3" y="8"/>
                  </a:cubicBezTo>
                  <a:cubicBezTo>
                    <a:pt x="0" y="9"/>
                    <a:pt x="1" y="14"/>
                    <a:pt x="5"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3">
              <a:extLst>
                <a:ext uri="{FF2B5EF4-FFF2-40B4-BE49-F238E27FC236}">
                  <a16:creationId xmlns="" xmlns:a16="http://schemas.microsoft.com/office/drawing/2014/main" id="{D562FA31-15BD-4D9D-BCA4-4CC63706D7DD}"/>
                </a:ext>
              </a:extLst>
            </p:cNvPr>
            <p:cNvSpPr>
              <a:spLocks/>
            </p:cNvSpPr>
            <p:nvPr/>
          </p:nvSpPr>
          <p:spPr bwMode="auto">
            <a:xfrm>
              <a:off x="4783139" y="3538539"/>
              <a:ext cx="212725" cy="53975"/>
            </a:xfrm>
            <a:custGeom>
              <a:avLst/>
              <a:gdLst>
                <a:gd name="T0" fmla="*/ 3 w 50"/>
                <a:gd name="T1" fmla="*/ 13 h 13"/>
                <a:gd name="T2" fmla="*/ 47 w 50"/>
                <a:gd name="T3" fmla="*/ 6 h 13"/>
                <a:gd name="T4" fmla="*/ 45 w 50"/>
                <a:gd name="T5" fmla="*/ 1 h 13"/>
                <a:gd name="T6" fmla="*/ 3 w 50"/>
                <a:gd name="T7" fmla="*/ 8 h 13"/>
                <a:gd name="T8" fmla="*/ 3 w 50"/>
                <a:gd name="T9" fmla="*/ 13 h 13"/>
              </a:gdLst>
              <a:ahLst/>
              <a:cxnLst>
                <a:cxn ang="0">
                  <a:pos x="T0" y="T1"/>
                </a:cxn>
                <a:cxn ang="0">
                  <a:pos x="T2" y="T3"/>
                </a:cxn>
                <a:cxn ang="0">
                  <a:pos x="T4" y="T5"/>
                </a:cxn>
                <a:cxn ang="0">
                  <a:pos x="T6" y="T7"/>
                </a:cxn>
                <a:cxn ang="0">
                  <a:pos x="T8" y="T9"/>
                </a:cxn>
              </a:cxnLst>
              <a:rect l="0" t="0" r="r" b="b"/>
              <a:pathLst>
                <a:path w="50" h="13">
                  <a:moveTo>
                    <a:pt x="3" y="13"/>
                  </a:moveTo>
                  <a:cubicBezTo>
                    <a:pt x="18" y="12"/>
                    <a:pt x="32" y="9"/>
                    <a:pt x="47" y="6"/>
                  </a:cubicBezTo>
                  <a:cubicBezTo>
                    <a:pt x="50" y="5"/>
                    <a:pt x="49" y="0"/>
                    <a:pt x="45" y="1"/>
                  </a:cubicBezTo>
                  <a:cubicBezTo>
                    <a:pt x="31" y="4"/>
                    <a:pt x="18" y="7"/>
                    <a:pt x="3" y="8"/>
                  </a:cubicBezTo>
                  <a:cubicBezTo>
                    <a:pt x="0" y="8"/>
                    <a:pt x="0" y="13"/>
                    <a:pt x="3"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4">
              <a:extLst>
                <a:ext uri="{FF2B5EF4-FFF2-40B4-BE49-F238E27FC236}">
                  <a16:creationId xmlns="" xmlns:a16="http://schemas.microsoft.com/office/drawing/2014/main" id="{31558A81-1A14-4FDA-98CE-AA474CD58177}"/>
                </a:ext>
              </a:extLst>
            </p:cNvPr>
            <p:cNvSpPr>
              <a:spLocks/>
            </p:cNvSpPr>
            <p:nvPr/>
          </p:nvSpPr>
          <p:spPr bwMode="auto">
            <a:xfrm>
              <a:off x="4778377" y="3605214"/>
              <a:ext cx="166688" cy="47625"/>
            </a:xfrm>
            <a:custGeom>
              <a:avLst/>
              <a:gdLst>
                <a:gd name="T0" fmla="*/ 4 w 39"/>
                <a:gd name="T1" fmla="*/ 11 h 11"/>
                <a:gd name="T2" fmla="*/ 36 w 39"/>
                <a:gd name="T3" fmla="*/ 6 h 11"/>
                <a:gd name="T4" fmla="*/ 34 w 39"/>
                <a:gd name="T5" fmla="*/ 1 h 11"/>
                <a:gd name="T6" fmla="*/ 4 w 39"/>
                <a:gd name="T7" fmla="*/ 5 h 11"/>
                <a:gd name="T8" fmla="*/ 4 w 39"/>
                <a:gd name="T9" fmla="*/ 11 h 11"/>
              </a:gdLst>
              <a:ahLst/>
              <a:cxnLst>
                <a:cxn ang="0">
                  <a:pos x="T0" y="T1"/>
                </a:cxn>
                <a:cxn ang="0">
                  <a:pos x="T2" y="T3"/>
                </a:cxn>
                <a:cxn ang="0">
                  <a:pos x="T4" y="T5"/>
                </a:cxn>
                <a:cxn ang="0">
                  <a:pos x="T6" y="T7"/>
                </a:cxn>
                <a:cxn ang="0">
                  <a:pos x="T8" y="T9"/>
                </a:cxn>
              </a:cxnLst>
              <a:rect l="0" t="0" r="r" b="b"/>
              <a:pathLst>
                <a:path w="39" h="11">
                  <a:moveTo>
                    <a:pt x="4" y="11"/>
                  </a:moveTo>
                  <a:cubicBezTo>
                    <a:pt x="15" y="10"/>
                    <a:pt x="25" y="9"/>
                    <a:pt x="36" y="6"/>
                  </a:cubicBezTo>
                  <a:cubicBezTo>
                    <a:pt x="39" y="5"/>
                    <a:pt x="38" y="0"/>
                    <a:pt x="34" y="1"/>
                  </a:cubicBezTo>
                  <a:cubicBezTo>
                    <a:pt x="24" y="4"/>
                    <a:pt x="14" y="5"/>
                    <a:pt x="4" y="5"/>
                  </a:cubicBezTo>
                  <a:cubicBezTo>
                    <a:pt x="0" y="5"/>
                    <a:pt x="0" y="11"/>
                    <a:pt x="4"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67" name="图片 66">
            <a:extLst>
              <a:ext uri="{FF2B5EF4-FFF2-40B4-BE49-F238E27FC236}">
                <a16:creationId xmlns="" xmlns:a16="http://schemas.microsoft.com/office/drawing/2014/main" id="{9B7BCD13-E896-44EF-9DF2-81ABFE37D733}"/>
              </a:ext>
            </a:extLst>
          </p:cNvPr>
          <p:cNvPicPr>
            <a:picLocks noChangeAspect="1"/>
          </p:cNvPicPr>
          <p:nvPr/>
        </p:nvPicPr>
        <p:blipFill>
          <a:blip r:embed="rId6"/>
          <a:stretch>
            <a:fillRect/>
          </a:stretch>
        </p:blipFill>
        <p:spPr>
          <a:xfrm>
            <a:off x="3497858" y="2889766"/>
            <a:ext cx="465322" cy="390871"/>
          </a:xfrm>
          <a:prstGeom prst="rect">
            <a:avLst/>
          </a:prstGeom>
        </p:spPr>
      </p:pic>
      <p:pic>
        <p:nvPicPr>
          <p:cNvPr id="68" name="图片 67">
            <a:extLst>
              <a:ext uri="{FF2B5EF4-FFF2-40B4-BE49-F238E27FC236}">
                <a16:creationId xmlns="" xmlns:a16="http://schemas.microsoft.com/office/drawing/2014/main" id="{5D2F252B-8AC4-44DE-AAE6-323E1BCCD33B}"/>
              </a:ext>
            </a:extLst>
          </p:cNvPr>
          <p:cNvPicPr>
            <a:picLocks noChangeAspect="1"/>
          </p:cNvPicPr>
          <p:nvPr/>
        </p:nvPicPr>
        <p:blipFill>
          <a:blip r:embed="rId6"/>
          <a:stretch>
            <a:fillRect/>
          </a:stretch>
        </p:blipFill>
        <p:spPr>
          <a:xfrm>
            <a:off x="3497858" y="4136080"/>
            <a:ext cx="465322" cy="390871"/>
          </a:xfrm>
          <a:prstGeom prst="rect">
            <a:avLst/>
          </a:prstGeom>
        </p:spPr>
      </p:pic>
      <p:pic>
        <p:nvPicPr>
          <p:cNvPr id="69" name="图片 68">
            <a:extLst>
              <a:ext uri="{FF2B5EF4-FFF2-40B4-BE49-F238E27FC236}">
                <a16:creationId xmlns="" xmlns:a16="http://schemas.microsoft.com/office/drawing/2014/main" id="{AD762F02-64A7-4DC6-929D-9DAFA3CB1B56}"/>
              </a:ext>
            </a:extLst>
          </p:cNvPr>
          <p:cNvPicPr>
            <a:picLocks noChangeAspect="1"/>
          </p:cNvPicPr>
          <p:nvPr/>
        </p:nvPicPr>
        <p:blipFill>
          <a:blip r:embed="rId6"/>
          <a:stretch>
            <a:fillRect/>
          </a:stretch>
        </p:blipFill>
        <p:spPr>
          <a:xfrm>
            <a:off x="5535647" y="2738094"/>
            <a:ext cx="465322" cy="390871"/>
          </a:xfrm>
          <a:prstGeom prst="rect">
            <a:avLst/>
          </a:prstGeom>
        </p:spPr>
      </p:pic>
      <p:cxnSp>
        <p:nvCxnSpPr>
          <p:cNvPr id="71" name="直接连接符 70">
            <a:extLst>
              <a:ext uri="{FF2B5EF4-FFF2-40B4-BE49-F238E27FC236}">
                <a16:creationId xmlns="" xmlns:a16="http://schemas.microsoft.com/office/drawing/2014/main" id="{BBB7FCEF-3253-4C54-9784-AA4CE16C4441}"/>
              </a:ext>
            </a:extLst>
          </p:cNvPr>
          <p:cNvCxnSpPr/>
          <p:nvPr/>
        </p:nvCxnSpPr>
        <p:spPr>
          <a:xfrm>
            <a:off x="6096000" y="2092107"/>
            <a:ext cx="0" cy="3538086"/>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 xmlns:a16="http://schemas.microsoft.com/office/drawing/2014/main" id="{972B3406-4B31-431A-9327-44420A7FAC29}"/>
              </a:ext>
            </a:extLst>
          </p:cNvPr>
          <p:cNvSpPr/>
          <p:nvPr/>
        </p:nvSpPr>
        <p:spPr>
          <a:xfrm>
            <a:off x="6389016" y="1584275"/>
            <a:ext cx="5559144" cy="4247317"/>
          </a:xfrm>
          <a:prstGeom prst="rect">
            <a:avLst/>
          </a:prstGeom>
        </p:spPr>
        <p:txBody>
          <a:bodyPr wrap="square">
            <a:spAutoFit/>
          </a:bodyPr>
          <a:lstStyle/>
          <a:p>
            <a:pPr>
              <a:lnSpc>
                <a:spcPct val="150000"/>
              </a:lnSpc>
            </a:pPr>
            <a:r>
              <a:rPr lang="zh-CN" altLang="en-US" sz="2000" dirty="0" smtClean="0"/>
              <a:t>注</a:t>
            </a:r>
            <a:r>
              <a:rPr lang="en-US" altLang="zh-CN" sz="2000" dirty="0" smtClean="0"/>
              <a:t>:</a:t>
            </a:r>
            <a:r>
              <a:rPr lang="zh-CN" altLang="zh-CN" sz="2000" dirty="0" smtClean="0"/>
              <a:t>点</a:t>
            </a:r>
            <a:r>
              <a:rPr lang="zh-CN" altLang="zh-CN" sz="2000" dirty="0"/>
              <a:t>选单位决定单位当回合的行动：移动、待机、使用道具、攻击等；当点选到我方单位时，首先显示单位可移动范围（用蓝色标注），并在此之外显示攻击范围（用红色标注），然后当用户再次触碰可移动范围内的棋格时把单位移动到该棋格，并显示攻击范围（若范围内有敌方单位），并显示取消该次移动的按钮和待机按钮。当玩家触碰到攻击范围内敌方单位并对其发出攻击指令时，显示战斗界面，进行伤害结算。</a:t>
            </a:r>
            <a:endParaRPr lang="zh-CN" altLang="en-US" sz="20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
        <p:nvSpPr>
          <p:cNvPr id="75" name="矩形 74">
            <a:extLst>
              <a:ext uri="{FF2B5EF4-FFF2-40B4-BE49-F238E27FC236}">
                <a16:creationId xmlns="" xmlns:a16="http://schemas.microsoft.com/office/drawing/2014/main" id="{2D6011F4-4BBD-4F77-BBA1-E8F8198BC33B}"/>
              </a:ext>
            </a:extLst>
          </p:cNvPr>
          <p:cNvSpPr/>
          <p:nvPr/>
        </p:nvSpPr>
        <p:spPr>
          <a:xfrm>
            <a:off x="507393" y="1584275"/>
            <a:ext cx="3455787" cy="1015663"/>
          </a:xfrm>
          <a:prstGeom prst="rect">
            <a:avLst/>
          </a:prstGeom>
        </p:spPr>
        <p:txBody>
          <a:bodyPr wrap="square">
            <a:spAutoFit/>
          </a:bodyPr>
          <a:lstStyle/>
          <a:p>
            <a:pPr lvl="0">
              <a:lnSpc>
                <a:spcPct val="150000"/>
              </a:lnSpc>
            </a:pPr>
            <a:r>
              <a:rPr lang="en-US" altLang="zh-CN" sz="2000" dirty="0" smtClean="0"/>
              <a:t>4.</a:t>
            </a:r>
            <a:r>
              <a:rPr lang="zh-CN" altLang="zh-CN" sz="2000" dirty="0" smtClean="0"/>
              <a:t>游戏</a:t>
            </a:r>
            <a:r>
              <a:rPr lang="zh-CN" altLang="zh-CN" sz="2000" dirty="0"/>
              <a:t>开场</a:t>
            </a:r>
            <a:r>
              <a:rPr lang="zh-CN" altLang="zh-CN" sz="2000" dirty="0" smtClean="0"/>
              <a:t>界面</a:t>
            </a:r>
            <a:r>
              <a:rPr lang="en-US" altLang="zh-CN" sz="2000" dirty="0" smtClean="0"/>
              <a:t>:</a:t>
            </a:r>
            <a:r>
              <a:rPr lang="zh-CN" altLang="zh-CN" sz="2000" dirty="0"/>
              <a:t>包括开始游戏、读取存档、退出。</a:t>
            </a:r>
            <a:endParaRPr lang="zh-CN" altLang="en-US" sz="20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
        <p:nvSpPr>
          <p:cNvPr id="76" name="矩形 75">
            <a:extLst>
              <a:ext uri="{FF2B5EF4-FFF2-40B4-BE49-F238E27FC236}">
                <a16:creationId xmlns="" xmlns:a16="http://schemas.microsoft.com/office/drawing/2014/main" id="{E7C1A0E2-DF49-43C3-B51F-28BB63FD14EB}"/>
              </a:ext>
            </a:extLst>
          </p:cNvPr>
          <p:cNvSpPr/>
          <p:nvPr/>
        </p:nvSpPr>
        <p:spPr>
          <a:xfrm>
            <a:off x="507393" y="3407543"/>
            <a:ext cx="2548973" cy="1889235"/>
          </a:xfrm>
          <a:prstGeom prst="rect">
            <a:avLst/>
          </a:prstGeom>
        </p:spPr>
        <p:txBody>
          <a:bodyPr wrap="square">
            <a:spAutoFit/>
          </a:bodyPr>
          <a:lstStyle/>
          <a:p>
            <a:pPr lvl="0">
              <a:lnSpc>
                <a:spcPct val="150000"/>
              </a:lnSpc>
            </a:pPr>
            <a:r>
              <a:rPr lang="en-US" altLang="zh-CN" sz="2000" dirty="0" smtClean="0"/>
              <a:t>5.</a:t>
            </a:r>
            <a:r>
              <a:rPr lang="zh-CN" altLang="zh-CN" sz="2000" dirty="0"/>
              <a:t>游戏内对我方单位的</a:t>
            </a:r>
            <a:r>
              <a:rPr lang="zh-CN" altLang="zh-CN" sz="2000" dirty="0" smtClean="0"/>
              <a:t>操作</a:t>
            </a:r>
            <a:r>
              <a:rPr lang="en-US" altLang="zh-CN" sz="2000" dirty="0" smtClean="0"/>
              <a:t>:</a:t>
            </a:r>
            <a:r>
              <a:rPr lang="zh-CN" altLang="zh-CN" sz="2000" dirty="0"/>
              <a:t>包括显示移动范围、攻击范围；战斗界面</a:t>
            </a:r>
            <a:r>
              <a:rPr lang="zh-CN" altLang="zh-CN" sz="2000" dirty="0" smtClean="0"/>
              <a:t>设计</a:t>
            </a:r>
            <a:endParaRPr lang="zh-CN" altLang="en-US" sz="20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pic>
        <p:nvPicPr>
          <p:cNvPr id="72" name="图片 71">
            <a:extLst>
              <a:ext uri="{FF2B5EF4-FFF2-40B4-BE49-F238E27FC236}">
                <a16:creationId xmlns="" xmlns:a16="http://schemas.microsoft.com/office/drawing/2014/main" id="{E44EEFEA-1D15-45E4-A242-8529333B83BA}"/>
              </a:ext>
            </a:extLst>
          </p:cNvPr>
          <p:cNvPicPr>
            <a:picLocks noChangeAspect="1"/>
          </p:cNvPicPr>
          <p:nvPr/>
        </p:nvPicPr>
        <p:blipFill>
          <a:blip r:embed="rId7"/>
          <a:stretch>
            <a:fillRect/>
          </a:stretch>
        </p:blipFill>
        <p:spPr>
          <a:xfrm rot="1778529" flipV="1">
            <a:off x="3164429" y="4943303"/>
            <a:ext cx="3243179" cy="1760186"/>
          </a:xfrm>
          <a:prstGeom prst="rect">
            <a:avLst/>
          </a:prstGeom>
        </p:spPr>
      </p:pic>
    </p:spTree>
    <p:extLst>
      <p:ext uri="{BB962C8B-B14F-4D97-AF65-F5344CB8AC3E}">
        <p14:creationId xmlns:p14="http://schemas.microsoft.com/office/powerpoint/2010/main" val="3520350215"/>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250"/>
                            </p:stCondLst>
                            <p:childTnLst>
                              <p:par>
                                <p:cTn id="24" presetID="49" presetClass="entr" presetSubtype="0" decel="100000" fill="hold" nodeType="afterEffect">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cBhvr>
                                        <p:cTn id="26" dur="500" fill="hold"/>
                                        <p:tgtEl>
                                          <p:spTgt spid="71"/>
                                        </p:tgtEl>
                                        <p:attrNameLst>
                                          <p:attrName>ppt_w</p:attrName>
                                        </p:attrNameLst>
                                      </p:cBhvr>
                                      <p:tavLst>
                                        <p:tav tm="0">
                                          <p:val>
                                            <p:fltVal val="0"/>
                                          </p:val>
                                        </p:tav>
                                        <p:tav tm="100000">
                                          <p:val>
                                            <p:strVal val="#ppt_w"/>
                                          </p:val>
                                        </p:tav>
                                      </p:tavLst>
                                    </p:anim>
                                    <p:anim calcmode="lin" valueType="num">
                                      <p:cBhvr>
                                        <p:cTn id="27" dur="500" fill="hold"/>
                                        <p:tgtEl>
                                          <p:spTgt spid="71"/>
                                        </p:tgtEl>
                                        <p:attrNameLst>
                                          <p:attrName>ppt_h</p:attrName>
                                        </p:attrNameLst>
                                      </p:cBhvr>
                                      <p:tavLst>
                                        <p:tav tm="0">
                                          <p:val>
                                            <p:fltVal val="0"/>
                                          </p:val>
                                        </p:tav>
                                        <p:tav tm="100000">
                                          <p:val>
                                            <p:strVal val="#ppt_h"/>
                                          </p:val>
                                        </p:tav>
                                      </p:tavLst>
                                    </p:anim>
                                    <p:anim calcmode="lin" valueType="num">
                                      <p:cBhvr>
                                        <p:cTn id="28" dur="500" fill="hold"/>
                                        <p:tgtEl>
                                          <p:spTgt spid="71"/>
                                        </p:tgtEl>
                                        <p:attrNameLst>
                                          <p:attrName>style.rotation</p:attrName>
                                        </p:attrNameLst>
                                      </p:cBhvr>
                                      <p:tavLst>
                                        <p:tav tm="0">
                                          <p:val>
                                            <p:fltVal val="360"/>
                                          </p:val>
                                        </p:tav>
                                        <p:tav tm="100000">
                                          <p:val>
                                            <p:fltVal val="0"/>
                                          </p:val>
                                        </p:tav>
                                      </p:tavLst>
                                    </p:anim>
                                    <p:animEffect transition="in" filter="fade">
                                      <p:cBhvr>
                                        <p:cTn id="29" dur="500"/>
                                        <p:tgtEl>
                                          <p:spTgt spid="71"/>
                                        </p:tgtEl>
                                      </p:cBhvr>
                                    </p:animEffect>
                                  </p:childTnLst>
                                </p:cTn>
                              </p:par>
                              <p:par>
                                <p:cTn id="30" presetID="12" presetClass="entr" presetSubtype="2" fill="hold" nodeType="withEffect">
                                  <p:stCondLst>
                                    <p:cond delay="0"/>
                                  </p:stCondLst>
                                  <p:childTnLst>
                                    <p:set>
                                      <p:cBhvr>
                                        <p:cTn id="31" dur="1" fill="hold">
                                          <p:stCondLst>
                                            <p:cond delay="0"/>
                                          </p:stCondLst>
                                        </p:cTn>
                                        <p:tgtEl>
                                          <p:spTgt spid="65"/>
                                        </p:tgtEl>
                                        <p:attrNameLst>
                                          <p:attrName>style.visibility</p:attrName>
                                        </p:attrNameLst>
                                      </p:cBhvr>
                                      <p:to>
                                        <p:strVal val="visible"/>
                                      </p:to>
                                    </p:set>
                                    <p:anim calcmode="lin" valueType="num">
                                      <p:cBhvr additive="base">
                                        <p:cTn id="32" dur="500"/>
                                        <p:tgtEl>
                                          <p:spTgt spid="65"/>
                                        </p:tgtEl>
                                        <p:attrNameLst>
                                          <p:attrName>ppt_x</p:attrName>
                                        </p:attrNameLst>
                                      </p:cBhvr>
                                      <p:tavLst>
                                        <p:tav tm="0">
                                          <p:val>
                                            <p:strVal val="#ppt_x+#ppt_w*1.125000"/>
                                          </p:val>
                                        </p:tav>
                                        <p:tav tm="100000">
                                          <p:val>
                                            <p:strVal val="#ppt_x"/>
                                          </p:val>
                                        </p:tav>
                                      </p:tavLst>
                                    </p:anim>
                                    <p:animEffect transition="in" filter="wipe(left)">
                                      <p:cBhvr>
                                        <p:cTn id="33" dur="500"/>
                                        <p:tgtEl>
                                          <p:spTgt spid="65"/>
                                        </p:tgtEl>
                                      </p:cBhvr>
                                    </p:animEffect>
                                  </p:childTnLst>
                                </p:cTn>
                              </p:par>
                            </p:childTnLst>
                          </p:cTn>
                        </p:par>
                        <p:par>
                          <p:cTn id="34" fill="hold">
                            <p:stCondLst>
                              <p:cond delay="1750"/>
                            </p:stCondLst>
                            <p:childTnLst>
                              <p:par>
                                <p:cTn id="35" presetID="53" presetClass="entr" presetSubtype="16" fill="hold" nodeType="afterEffect">
                                  <p:stCondLst>
                                    <p:cond delay="0"/>
                                  </p:stCondLst>
                                  <p:childTnLst>
                                    <p:set>
                                      <p:cBhvr>
                                        <p:cTn id="36" dur="1" fill="hold">
                                          <p:stCondLst>
                                            <p:cond delay="0"/>
                                          </p:stCondLst>
                                        </p:cTn>
                                        <p:tgtEl>
                                          <p:spTgt spid="67"/>
                                        </p:tgtEl>
                                        <p:attrNameLst>
                                          <p:attrName>style.visibility</p:attrName>
                                        </p:attrNameLst>
                                      </p:cBhvr>
                                      <p:to>
                                        <p:strVal val="visible"/>
                                      </p:to>
                                    </p:set>
                                    <p:anim calcmode="lin" valueType="num">
                                      <p:cBhvr>
                                        <p:cTn id="37" dur="500" fill="hold"/>
                                        <p:tgtEl>
                                          <p:spTgt spid="67"/>
                                        </p:tgtEl>
                                        <p:attrNameLst>
                                          <p:attrName>ppt_w</p:attrName>
                                        </p:attrNameLst>
                                      </p:cBhvr>
                                      <p:tavLst>
                                        <p:tav tm="0">
                                          <p:val>
                                            <p:fltVal val="0"/>
                                          </p:val>
                                        </p:tav>
                                        <p:tav tm="100000">
                                          <p:val>
                                            <p:strVal val="#ppt_w"/>
                                          </p:val>
                                        </p:tav>
                                      </p:tavLst>
                                    </p:anim>
                                    <p:anim calcmode="lin" valueType="num">
                                      <p:cBhvr>
                                        <p:cTn id="38" dur="500" fill="hold"/>
                                        <p:tgtEl>
                                          <p:spTgt spid="67"/>
                                        </p:tgtEl>
                                        <p:attrNameLst>
                                          <p:attrName>ppt_h</p:attrName>
                                        </p:attrNameLst>
                                      </p:cBhvr>
                                      <p:tavLst>
                                        <p:tav tm="0">
                                          <p:val>
                                            <p:fltVal val="0"/>
                                          </p:val>
                                        </p:tav>
                                        <p:tav tm="100000">
                                          <p:val>
                                            <p:strVal val="#ppt_h"/>
                                          </p:val>
                                        </p:tav>
                                      </p:tavLst>
                                    </p:anim>
                                    <p:animEffect transition="in" filter="fade">
                                      <p:cBhvr>
                                        <p:cTn id="39" dur="500"/>
                                        <p:tgtEl>
                                          <p:spTgt spid="67"/>
                                        </p:tgtEl>
                                      </p:cBhvr>
                                    </p:animEffect>
                                  </p:childTnLst>
                                </p:cTn>
                              </p:par>
                              <p:par>
                                <p:cTn id="40" presetID="53" presetClass="entr" presetSubtype="16" fill="hold" nodeType="withEffect">
                                  <p:stCondLst>
                                    <p:cond delay="0"/>
                                  </p:stCondLst>
                                  <p:childTnLst>
                                    <p:set>
                                      <p:cBhvr>
                                        <p:cTn id="41" dur="1" fill="hold">
                                          <p:stCondLst>
                                            <p:cond delay="0"/>
                                          </p:stCondLst>
                                        </p:cTn>
                                        <p:tgtEl>
                                          <p:spTgt spid="68"/>
                                        </p:tgtEl>
                                        <p:attrNameLst>
                                          <p:attrName>style.visibility</p:attrName>
                                        </p:attrNameLst>
                                      </p:cBhvr>
                                      <p:to>
                                        <p:strVal val="visible"/>
                                      </p:to>
                                    </p:set>
                                    <p:anim calcmode="lin" valueType="num">
                                      <p:cBhvr>
                                        <p:cTn id="42" dur="500" fill="hold"/>
                                        <p:tgtEl>
                                          <p:spTgt spid="68"/>
                                        </p:tgtEl>
                                        <p:attrNameLst>
                                          <p:attrName>ppt_w</p:attrName>
                                        </p:attrNameLst>
                                      </p:cBhvr>
                                      <p:tavLst>
                                        <p:tav tm="0">
                                          <p:val>
                                            <p:fltVal val="0"/>
                                          </p:val>
                                        </p:tav>
                                        <p:tav tm="100000">
                                          <p:val>
                                            <p:strVal val="#ppt_w"/>
                                          </p:val>
                                        </p:tav>
                                      </p:tavLst>
                                    </p:anim>
                                    <p:anim calcmode="lin" valueType="num">
                                      <p:cBhvr>
                                        <p:cTn id="43" dur="500" fill="hold"/>
                                        <p:tgtEl>
                                          <p:spTgt spid="68"/>
                                        </p:tgtEl>
                                        <p:attrNameLst>
                                          <p:attrName>ppt_h</p:attrName>
                                        </p:attrNameLst>
                                      </p:cBhvr>
                                      <p:tavLst>
                                        <p:tav tm="0">
                                          <p:val>
                                            <p:fltVal val="0"/>
                                          </p:val>
                                        </p:tav>
                                        <p:tav tm="100000">
                                          <p:val>
                                            <p:strVal val="#ppt_h"/>
                                          </p:val>
                                        </p:tav>
                                      </p:tavLst>
                                    </p:anim>
                                    <p:animEffect transition="in" filter="fade">
                                      <p:cBhvr>
                                        <p:cTn id="44" dur="500"/>
                                        <p:tgtEl>
                                          <p:spTgt spid="68"/>
                                        </p:tgtEl>
                                      </p:cBhvr>
                                    </p:animEffect>
                                  </p:childTnLst>
                                </p:cTn>
                              </p:par>
                              <p:par>
                                <p:cTn id="45" presetID="53" presetClass="entr" presetSubtype="16"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 calcmode="lin" valueType="num">
                                      <p:cBhvr>
                                        <p:cTn id="47" dur="500" fill="hold"/>
                                        <p:tgtEl>
                                          <p:spTgt spid="69"/>
                                        </p:tgtEl>
                                        <p:attrNameLst>
                                          <p:attrName>ppt_w</p:attrName>
                                        </p:attrNameLst>
                                      </p:cBhvr>
                                      <p:tavLst>
                                        <p:tav tm="0">
                                          <p:val>
                                            <p:fltVal val="0"/>
                                          </p:val>
                                        </p:tav>
                                        <p:tav tm="100000">
                                          <p:val>
                                            <p:strVal val="#ppt_w"/>
                                          </p:val>
                                        </p:tav>
                                      </p:tavLst>
                                    </p:anim>
                                    <p:anim calcmode="lin" valueType="num">
                                      <p:cBhvr>
                                        <p:cTn id="48" dur="500" fill="hold"/>
                                        <p:tgtEl>
                                          <p:spTgt spid="69"/>
                                        </p:tgtEl>
                                        <p:attrNameLst>
                                          <p:attrName>ppt_h</p:attrName>
                                        </p:attrNameLst>
                                      </p:cBhvr>
                                      <p:tavLst>
                                        <p:tav tm="0">
                                          <p:val>
                                            <p:fltVal val="0"/>
                                          </p:val>
                                        </p:tav>
                                        <p:tav tm="100000">
                                          <p:val>
                                            <p:strVal val="#ppt_h"/>
                                          </p:val>
                                        </p:tav>
                                      </p:tavLst>
                                    </p:anim>
                                    <p:animEffect transition="in" filter="fade">
                                      <p:cBhvr>
                                        <p:cTn id="49" dur="500"/>
                                        <p:tgtEl>
                                          <p:spTgt spid="69"/>
                                        </p:tgtEl>
                                      </p:cBhvr>
                                    </p:animEffect>
                                  </p:childTnLst>
                                </p:cTn>
                              </p:par>
                            </p:childTnLst>
                          </p:cTn>
                        </p:par>
                        <p:par>
                          <p:cTn id="50" fill="hold">
                            <p:stCondLst>
                              <p:cond delay="2250"/>
                            </p:stCondLst>
                            <p:childTnLst>
                              <p:par>
                                <p:cTn id="51" presetID="2" presetClass="entr" presetSubtype="8" fill="hold" grpId="0" nodeType="afterEffect">
                                  <p:stCondLst>
                                    <p:cond delay="0"/>
                                  </p:stCondLst>
                                  <p:childTnLst>
                                    <p:set>
                                      <p:cBhvr>
                                        <p:cTn id="52" dur="1" fill="hold">
                                          <p:stCondLst>
                                            <p:cond delay="0"/>
                                          </p:stCondLst>
                                        </p:cTn>
                                        <p:tgtEl>
                                          <p:spTgt spid="76"/>
                                        </p:tgtEl>
                                        <p:attrNameLst>
                                          <p:attrName>style.visibility</p:attrName>
                                        </p:attrNameLst>
                                      </p:cBhvr>
                                      <p:to>
                                        <p:strVal val="visible"/>
                                      </p:to>
                                    </p:set>
                                    <p:anim calcmode="lin" valueType="num">
                                      <p:cBhvr additive="base">
                                        <p:cTn id="53" dur="500" fill="hold"/>
                                        <p:tgtEl>
                                          <p:spTgt spid="76"/>
                                        </p:tgtEl>
                                        <p:attrNameLst>
                                          <p:attrName>ppt_x</p:attrName>
                                        </p:attrNameLst>
                                      </p:cBhvr>
                                      <p:tavLst>
                                        <p:tav tm="0">
                                          <p:val>
                                            <p:strVal val="0-#ppt_w/2"/>
                                          </p:val>
                                        </p:tav>
                                        <p:tav tm="100000">
                                          <p:val>
                                            <p:strVal val="#ppt_x"/>
                                          </p:val>
                                        </p:tav>
                                      </p:tavLst>
                                    </p:anim>
                                    <p:anim calcmode="lin" valueType="num">
                                      <p:cBhvr additive="base">
                                        <p:cTn id="54" dur="500" fill="hold"/>
                                        <p:tgtEl>
                                          <p:spTgt spid="76"/>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anim calcmode="lin" valueType="num">
                                      <p:cBhvr additive="base">
                                        <p:cTn id="57" dur="500" fill="hold"/>
                                        <p:tgtEl>
                                          <p:spTgt spid="75"/>
                                        </p:tgtEl>
                                        <p:attrNameLst>
                                          <p:attrName>ppt_x</p:attrName>
                                        </p:attrNameLst>
                                      </p:cBhvr>
                                      <p:tavLst>
                                        <p:tav tm="0">
                                          <p:val>
                                            <p:strVal val="0-#ppt_w/2"/>
                                          </p:val>
                                        </p:tav>
                                        <p:tav tm="100000">
                                          <p:val>
                                            <p:strVal val="#ppt_x"/>
                                          </p:val>
                                        </p:tav>
                                      </p:tavLst>
                                    </p:anim>
                                    <p:anim calcmode="lin" valueType="num">
                                      <p:cBhvr additive="base">
                                        <p:cTn id="58" dur="500" fill="hold"/>
                                        <p:tgtEl>
                                          <p:spTgt spid="75"/>
                                        </p:tgtEl>
                                        <p:attrNameLst>
                                          <p:attrName>ppt_y</p:attrName>
                                        </p:attrNameLst>
                                      </p:cBhvr>
                                      <p:tavLst>
                                        <p:tav tm="0">
                                          <p:val>
                                            <p:strVal val="#ppt_y"/>
                                          </p:val>
                                        </p:tav>
                                        <p:tav tm="100000">
                                          <p:val>
                                            <p:strVal val="#ppt_y"/>
                                          </p:val>
                                        </p:tav>
                                      </p:tavLst>
                                    </p:anim>
                                  </p:childTnLst>
                                </p:cTn>
                              </p:par>
                            </p:childTnLst>
                          </p:cTn>
                        </p:par>
                        <p:par>
                          <p:cTn id="59" fill="hold">
                            <p:stCondLst>
                              <p:cond delay="2750"/>
                            </p:stCondLst>
                            <p:childTnLst>
                              <p:par>
                                <p:cTn id="60" presetID="22" presetClass="entr" presetSubtype="8" fill="hold" nodeType="after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wipe(left)">
                                      <p:cBhvr>
                                        <p:cTn id="62" dur="500"/>
                                        <p:tgtEl>
                                          <p:spTgt spid="72"/>
                                        </p:tgtEl>
                                      </p:cBhvr>
                                    </p:animEffect>
                                  </p:childTnLst>
                                </p:cTn>
                              </p:par>
                            </p:childTnLst>
                          </p:cTn>
                        </p:par>
                        <p:par>
                          <p:cTn id="63" fill="hold">
                            <p:stCondLst>
                              <p:cond delay="3250"/>
                            </p:stCondLst>
                            <p:childTnLst>
                              <p:par>
                                <p:cTn id="64" presetID="2" presetClass="entr" presetSubtype="2" fill="hold" grpId="0" nodeType="afterEffect">
                                  <p:stCondLst>
                                    <p:cond delay="0"/>
                                  </p:stCondLst>
                                  <p:childTnLst>
                                    <p:set>
                                      <p:cBhvr>
                                        <p:cTn id="65" dur="1" fill="hold">
                                          <p:stCondLst>
                                            <p:cond delay="0"/>
                                          </p:stCondLst>
                                        </p:cTn>
                                        <p:tgtEl>
                                          <p:spTgt spid="73"/>
                                        </p:tgtEl>
                                        <p:attrNameLst>
                                          <p:attrName>style.visibility</p:attrName>
                                        </p:attrNameLst>
                                      </p:cBhvr>
                                      <p:to>
                                        <p:strVal val="visible"/>
                                      </p:to>
                                    </p:set>
                                    <p:anim calcmode="lin" valueType="num">
                                      <p:cBhvr additive="base">
                                        <p:cTn id="66" dur="500" fill="hold"/>
                                        <p:tgtEl>
                                          <p:spTgt spid="73"/>
                                        </p:tgtEl>
                                        <p:attrNameLst>
                                          <p:attrName>ppt_x</p:attrName>
                                        </p:attrNameLst>
                                      </p:cBhvr>
                                      <p:tavLst>
                                        <p:tav tm="0">
                                          <p:val>
                                            <p:strVal val="1+#ppt_w/2"/>
                                          </p:val>
                                        </p:tav>
                                        <p:tav tm="100000">
                                          <p:val>
                                            <p:strVal val="#ppt_x"/>
                                          </p:val>
                                        </p:tav>
                                      </p:tavLst>
                                    </p:anim>
                                    <p:anim calcmode="lin" valueType="num">
                                      <p:cBhvr additive="base">
                                        <p:cTn id="67" dur="5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3" grpId="0"/>
      <p:bldP spid="75" grpId="0"/>
      <p:bldP spid="7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基本设计思路</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1961105" cy="963251"/>
            <a:chOff x="230895" y="130347"/>
            <a:chExt cx="11961105"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318752" y="136710"/>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Ｔｈｒｅｅ</a:t>
              </a: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 xmlns:a16="http://schemas.microsoft.com/office/drawing/2014/main" id="{005EFDF9-A499-45B7-B7AA-39AD0A779160}"/>
              </a:ext>
            </a:extLst>
          </p:cNvPr>
          <p:cNvPicPr>
            <a:picLocks noChangeAspect="1"/>
          </p:cNvPicPr>
          <p:nvPr/>
        </p:nvPicPr>
        <p:blipFill>
          <a:blip r:embed="rId4"/>
          <a:stretch>
            <a:fillRect/>
          </a:stretch>
        </p:blipFill>
        <p:spPr>
          <a:xfrm>
            <a:off x="9500402" y="4081344"/>
            <a:ext cx="2462997" cy="2152075"/>
          </a:xfrm>
          <a:prstGeom prst="rect">
            <a:avLst/>
          </a:prstGeom>
        </p:spPr>
      </p:pic>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5"/>
          <a:stretch>
            <a:fillRect/>
          </a:stretch>
        </p:blipFill>
        <p:spPr>
          <a:xfrm>
            <a:off x="230895" y="5802262"/>
            <a:ext cx="969348" cy="951058"/>
          </a:xfrm>
          <a:prstGeom prst="rect">
            <a:avLst/>
          </a:prstGeom>
        </p:spPr>
      </p:pic>
      <p:grpSp>
        <p:nvGrpSpPr>
          <p:cNvPr id="65" name="组合 64">
            <a:extLst>
              <a:ext uri="{FF2B5EF4-FFF2-40B4-BE49-F238E27FC236}">
                <a16:creationId xmlns="" xmlns:a16="http://schemas.microsoft.com/office/drawing/2014/main" id="{CD9DD64E-2854-4364-8CA5-63D14E8EAD71}"/>
              </a:ext>
            </a:extLst>
          </p:cNvPr>
          <p:cNvGrpSpPr/>
          <p:nvPr/>
        </p:nvGrpSpPr>
        <p:grpSpPr>
          <a:xfrm>
            <a:off x="4277236" y="1870444"/>
            <a:ext cx="1491072" cy="3117112"/>
            <a:chOff x="4732339" y="1927226"/>
            <a:chExt cx="1104900" cy="2309813"/>
          </a:xfrm>
        </p:grpSpPr>
        <p:sp>
          <p:nvSpPr>
            <p:cNvPr id="12" name="Freeform 5">
              <a:extLst>
                <a:ext uri="{FF2B5EF4-FFF2-40B4-BE49-F238E27FC236}">
                  <a16:creationId xmlns="" xmlns:a16="http://schemas.microsoft.com/office/drawing/2014/main" id="{96DC9FAC-746D-43D2-AEF1-DC2DEFF452A1}"/>
                </a:ext>
              </a:extLst>
            </p:cNvPr>
            <p:cNvSpPr>
              <a:spLocks/>
            </p:cNvSpPr>
            <p:nvPr/>
          </p:nvSpPr>
          <p:spPr bwMode="auto">
            <a:xfrm>
              <a:off x="4732339" y="2570164"/>
              <a:ext cx="1104900" cy="1666875"/>
            </a:xfrm>
            <a:custGeom>
              <a:avLst/>
              <a:gdLst>
                <a:gd name="T0" fmla="*/ 99 w 260"/>
                <a:gd name="T1" fmla="*/ 11 h 391"/>
                <a:gd name="T2" fmla="*/ 101 w 260"/>
                <a:gd name="T3" fmla="*/ 171 h 391"/>
                <a:gd name="T4" fmla="*/ 105 w 260"/>
                <a:gd name="T5" fmla="*/ 166 h 391"/>
                <a:gd name="T6" fmla="*/ 6 w 260"/>
                <a:gd name="T7" fmla="*/ 275 h 391"/>
                <a:gd name="T8" fmla="*/ 44 w 260"/>
                <a:gd name="T9" fmla="*/ 354 h 391"/>
                <a:gd name="T10" fmla="*/ 87 w 260"/>
                <a:gd name="T11" fmla="*/ 384 h 391"/>
                <a:gd name="T12" fmla="*/ 141 w 260"/>
                <a:gd name="T13" fmla="*/ 391 h 391"/>
                <a:gd name="T14" fmla="*/ 223 w 260"/>
                <a:gd name="T15" fmla="*/ 347 h 391"/>
                <a:gd name="T16" fmla="*/ 259 w 260"/>
                <a:gd name="T17" fmla="*/ 262 h 391"/>
                <a:gd name="T18" fmla="*/ 219 w 260"/>
                <a:gd name="T19" fmla="*/ 185 h 391"/>
                <a:gd name="T20" fmla="*/ 168 w 260"/>
                <a:gd name="T21" fmla="*/ 167 h 391"/>
                <a:gd name="T22" fmla="*/ 157 w 260"/>
                <a:gd name="T23" fmla="*/ 161 h 391"/>
                <a:gd name="T24" fmla="*/ 156 w 260"/>
                <a:gd name="T25" fmla="*/ 135 h 391"/>
                <a:gd name="T26" fmla="*/ 156 w 260"/>
                <a:gd name="T27" fmla="*/ 60 h 391"/>
                <a:gd name="T28" fmla="*/ 159 w 260"/>
                <a:gd name="T29" fmla="*/ 15 h 391"/>
                <a:gd name="T30" fmla="*/ 139 w 260"/>
                <a:gd name="T31" fmla="*/ 0 h 391"/>
                <a:gd name="T32" fmla="*/ 99 w 260"/>
                <a:gd name="T33" fmla="*/ 3 h 391"/>
                <a:gd name="T34" fmla="*/ 101 w 260"/>
                <a:gd name="T35" fmla="*/ 11 h 391"/>
                <a:gd name="T36" fmla="*/ 133 w 260"/>
                <a:gd name="T37" fmla="*/ 8 h 391"/>
                <a:gd name="T38" fmla="*/ 148 w 260"/>
                <a:gd name="T39" fmla="*/ 9 h 391"/>
                <a:gd name="T40" fmla="*/ 152 w 260"/>
                <a:gd name="T41" fmla="*/ 23 h 391"/>
                <a:gd name="T42" fmla="*/ 149 w 260"/>
                <a:gd name="T43" fmla="*/ 60 h 391"/>
                <a:gd name="T44" fmla="*/ 148 w 260"/>
                <a:gd name="T45" fmla="*/ 114 h 391"/>
                <a:gd name="T46" fmla="*/ 150 w 260"/>
                <a:gd name="T47" fmla="*/ 163 h 391"/>
                <a:gd name="T48" fmla="*/ 165 w 260"/>
                <a:gd name="T49" fmla="*/ 175 h 391"/>
                <a:gd name="T50" fmla="*/ 212 w 260"/>
                <a:gd name="T51" fmla="*/ 189 h 391"/>
                <a:gd name="T52" fmla="*/ 244 w 260"/>
                <a:gd name="T53" fmla="*/ 225 h 391"/>
                <a:gd name="T54" fmla="*/ 238 w 260"/>
                <a:gd name="T55" fmla="*/ 310 h 391"/>
                <a:gd name="T56" fmla="*/ 178 w 260"/>
                <a:gd name="T57" fmla="*/ 376 h 391"/>
                <a:gd name="T58" fmla="*/ 128 w 260"/>
                <a:gd name="T59" fmla="*/ 382 h 391"/>
                <a:gd name="T60" fmla="*/ 79 w 260"/>
                <a:gd name="T61" fmla="*/ 372 h 391"/>
                <a:gd name="T62" fmla="*/ 18 w 260"/>
                <a:gd name="T63" fmla="*/ 299 h 391"/>
                <a:gd name="T64" fmla="*/ 105 w 260"/>
                <a:gd name="T65" fmla="*/ 173 h 391"/>
                <a:gd name="T66" fmla="*/ 109 w 260"/>
                <a:gd name="T67" fmla="*/ 169 h 391"/>
                <a:gd name="T68" fmla="*/ 106 w 260"/>
                <a:gd name="T69" fmla="*/ 9 h 391"/>
                <a:gd name="T70" fmla="*/ 99 w 260"/>
                <a:gd name="T71" fmla="*/ 1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391">
                  <a:moveTo>
                    <a:pt x="99" y="11"/>
                  </a:moveTo>
                  <a:cubicBezTo>
                    <a:pt x="106" y="64"/>
                    <a:pt x="89" y="118"/>
                    <a:pt x="101" y="171"/>
                  </a:cubicBezTo>
                  <a:cubicBezTo>
                    <a:pt x="103" y="169"/>
                    <a:pt x="104" y="167"/>
                    <a:pt x="105" y="166"/>
                  </a:cubicBezTo>
                  <a:cubicBezTo>
                    <a:pt x="46" y="163"/>
                    <a:pt x="4" y="218"/>
                    <a:pt x="6" y="275"/>
                  </a:cubicBezTo>
                  <a:cubicBezTo>
                    <a:pt x="7" y="306"/>
                    <a:pt x="23" y="332"/>
                    <a:pt x="44" y="354"/>
                  </a:cubicBezTo>
                  <a:cubicBezTo>
                    <a:pt x="56" y="366"/>
                    <a:pt x="70" y="378"/>
                    <a:pt x="87" y="384"/>
                  </a:cubicBezTo>
                  <a:cubicBezTo>
                    <a:pt x="103" y="391"/>
                    <a:pt x="124" y="391"/>
                    <a:pt x="141" y="391"/>
                  </a:cubicBezTo>
                  <a:cubicBezTo>
                    <a:pt x="176" y="391"/>
                    <a:pt x="202" y="373"/>
                    <a:pt x="223" y="347"/>
                  </a:cubicBezTo>
                  <a:cubicBezTo>
                    <a:pt x="243" y="323"/>
                    <a:pt x="257" y="293"/>
                    <a:pt x="259" y="262"/>
                  </a:cubicBezTo>
                  <a:cubicBezTo>
                    <a:pt x="260" y="230"/>
                    <a:pt x="245" y="203"/>
                    <a:pt x="219" y="185"/>
                  </a:cubicBezTo>
                  <a:cubicBezTo>
                    <a:pt x="204" y="174"/>
                    <a:pt x="186" y="171"/>
                    <a:pt x="168" y="167"/>
                  </a:cubicBezTo>
                  <a:cubicBezTo>
                    <a:pt x="163" y="166"/>
                    <a:pt x="159" y="166"/>
                    <a:pt x="157" y="161"/>
                  </a:cubicBezTo>
                  <a:cubicBezTo>
                    <a:pt x="155" y="154"/>
                    <a:pt x="156" y="143"/>
                    <a:pt x="156" y="135"/>
                  </a:cubicBezTo>
                  <a:cubicBezTo>
                    <a:pt x="155" y="110"/>
                    <a:pt x="154" y="85"/>
                    <a:pt x="156" y="60"/>
                  </a:cubicBezTo>
                  <a:cubicBezTo>
                    <a:pt x="158" y="45"/>
                    <a:pt x="161" y="30"/>
                    <a:pt x="159" y="15"/>
                  </a:cubicBezTo>
                  <a:cubicBezTo>
                    <a:pt x="157" y="3"/>
                    <a:pt x="150" y="0"/>
                    <a:pt x="139" y="0"/>
                  </a:cubicBezTo>
                  <a:cubicBezTo>
                    <a:pt x="126" y="0"/>
                    <a:pt x="112" y="1"/>
                    <a:pt x="99" y="3"/>
                  </a:cubicBezTo>
                  <a:cubicBezTo>
                    <a:pt x="94" y="4"/>
                    <a:pt x="96" y="12"/>
                    <a:pt x="101" y="11"/>
                  </a:cubicBezTo>
                  <a:cubicBezTo>
                    <a:pt x="111" y="9"/>
                    <a:pt x="122" y="8"/>
                    <a:pt x="133" y="8"/>
                  </a:cubicBezTo>
                  <a:cubicBezTo>
                    <a:pt x="137" y="8"/>
                    <a:pt x="144" y="7"/>
                    <a:pt x="148" y="9"/>
                  </a:cubicBezTo>
                  <a:cubicBezTo>
                    <a:pt x="152" y="11"/>
                    <a:pt x="151" y="19"/>
                    <a:pt x="152" y="23"/>
                  </a:cubicBezTo>
                  <a:cubicBezTo>
                    <a:pt x="152" y="36"/>
                    <a:pt x="150" y="48"/>
                    <a:pt x="149" y="60"/>
                  </a:cubicBezTo>
                  <a:cubicBezTo>
                    <a:pt x="147" y="78"/>
                    <a:pt x="147" y="96"/>
                    <a:pt x="148" y="114"/>
                  </a:cubicBezTo>
                  <a:cubicBezTo>
                    <a:pt x="148" y="130"/>
                    <a:pt x="146" y="147"/>
                    <a:pt x="150" y="163"/>
                  </a:cubicBezTo>
                  <a:cubicBezTo>
                    <a:pt x="151" y="171"/>
                    <a:pt x="157" y="173"/>
                    <a:pt x="165" y="175"/>
                  </a:cubicBezTo>
                  <a:cubicBezTo>
                    <a:pt x="181" y="178"/>
                    <a:pt x="198" y="180"/>
                    <a:pt x="212" y="189"/>
                  </a:cubicBezTo>
                  <a:cubicBezTo>
                    <a:pt x="225" y="198"/>
                    <a:pt x="237" y="210"/>
                    <a:pt x="244" y="225"/>
                  </a:cubicBezTo>
                  <a:cubicBezTo>
                    <a:pt x="257" y="252"/>
                    <a:pt x="251" y="284"/>
                    <a:pt x="238" y="310"/>
                  </a:cubicBezTo>
                  <a:cubicBezTo>
                    <a:pt x="225" y="336"/>
                    <a:pt x="204" y="363"/>
                    <a:pt x="178" y="376"/>
                  </a:cubicBezTo>
                  <a:cubicBezTo>
                    <a:pt x="162" y="383"/>
                    <a:pt x="145" y="384"/>
                    <a:pt x="128" y="382"/>
                  </a:cubicBezTo>
                  <a:cubicBezTo>
                    <a:pt x="111" y="381"/>
                    <a:pt x="95" y="381"/>
                    <a:pt x="79" y="372"/>
                  </a:cubicBezTo>
                  <a:cubicBezTo>
                    <a:pt x="53" y="357"/>
                    <a:pt x="27" y="329"/>
                    <a:pt x="18" y="299"/>
                  </a:cubicBezTo>
                  <a:cubicBezTo>
                    <a:pt x="0" y="241"/>
                    <a:pt x="41" y="170"/>
                    <a:pt x="105" y="173"/>
                  </a:cubicBezTo>
                  <a:cubicBezTo>
                    <a:pt x="108" y="174"/>
                    <a:pt x="109" y="171"/>
                    <a:pt x="109" y="169"/>
                  </a:cubicBezTo>
                  <a:cubicBezTo>
                    <a:pt x="96" y="116"/>
                    <a:pt x="113" y="62"/>
                    <a:pt x="106" y="9"/>
                  </a:cubicBezTo>
                  <a:cubicBezTo>
                    <a:pt x="105" y="4"/>
                    <a:pt x="98" y="6"/>
                    <a:pt x="9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6">
              <a:extLst>
                <a:ext uri="{FF2B5EF4-FFF2-40B4-BE49-F238E27FC236}">
                  <a16:creationId xmlns="" xmlns:a16="http://schemas.microsoft.com/office/drawing/2014/main" id="{2D5B6292-E3DD-49F1-A7BA-D0E6B757E57F}"/>
                </a:ext>
              </a:extLst>
            </p:cNvPr>
            <p:cNvSpPr>
              <a:spLocks/>
            </p:cNvSpPr>
            <p:nvPr/>
          </p:nvSpPr>
          <p:spPr bwMode="auto">
            <a:xfrm>
              <a:off x="5016502" y="2433639"/>
              <a:ext cx="498475" cy="196850"/>
            </a:xfrm>
            <a:custGeom>
              <a:avLst/>
              <a:gdLst>
                <a:gd name="T0" fmla="*/ 6 w 117"/>
                <a:gd name="T1" fmla="*/ 14 h 46"/>
                <a:gd name="T2" fmla="*/ 75 w 117"/>
                <a:gd name="T3" fmla="*/ 40 h 46"/>
                <a:gd name="T4" fmla="*/ 107 w 117"/>
                <a:gd name="T5" fmla="*/ 29 h 46"/>
                <a:gd name="T6" fmla="*/ 88 w 117"/>
                <a:gd name="T7" fmla="*/ 4 h 46"/>
                <a:gd name="T8" fmla="*/ 65 w 117"/>
                <a:gd name="T9" fmla="*/ 2 h 46"/>
                <a:gd name="T10" fmla="*/ 8 w 117"/>
                <a:gd name="T11" fmla="*/ 4 h 46"/>
                <a:gd name="T12" fmla="*/ 5 w 117"/>
                <a:gd name="T13" fmla="*/ 8 h 46"/>
                <a:gd name="T14" fmla="*/ 6 w 117"/>
                <a:gd name="T15" fmla="*/ 16 h 46"/>
                <a:gd name="T16" fmla="*/ 14 w 117"/>
                <a:gd name="T17" fmla="*/ 14 h 46"/>
                <a:gd name="T18" fmla="*/ 12 w 117"/>
                <a:gd name="T19" fmla="*/ 6 h 46"/>
                <a:gd name="T20" fmla="*/ 10 w 117"/>
                <a:gd name="T21" fmla="*/ 11 h 46"/>
                <a:gd name="T22" fmla="*/ 61 w 117"/>
                <a:gd name="T23" fmla="*/ 10 h 46"/>
                <a:gd name="T24" fmla="*/ 82 w 117"/>
                <a:gd name="T25" fmla="*/ 11 h 46"/>
                <a:gd name="T26" fmla="*/ 102 w 117"/>
                <a:gd name="T27" fmla="*/ 20 h 46"/>
                <a:gd name="T28" fmla="*/ 91 w 117"/>
                <a:gd name="T29" fmla="*/ 30 h 46"/>
                <a:gd name="T30" fmla="*/ 14 w 117"/>
                <a:gd name="T31" fmla="*/ 16 h 46"/>
                <a:gd name="T32" fmla="*/ 6 w 117"/>
                <a:gd name="T33"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46">
                  <a:moveTo>
                    <a:pt x="6" y="14"/>
                  </a:moveTo>
                  <a:cubicBezTo>
                    <a:pt x="0" y="46"/>
                    <a:pt x="58" y="42"/>
                    <a:pt x="75" y="40"/>
                  </a:cubicBezTo>
                  <a:cubicBezTo>
                    <a:pt x="85" y="39"/>
                    <a:pt x="100" y="38"/>
                    <a:pt x="107" y="29"/>
                  </a:cubicBezTo>
                  <a:cubicBezTo>
                    <a:pt x="117" y="14"/>
                    <a:pt x="101" y="6"/>
                    <a:pt x="88" y="4"/>
                  </a:cubicBezTo>
                  <a:cubicBezTo>
                    <a:pt x="80" y="2"/>
                    <a:pt x="73" y="2"/>
                    <a:pt x="65" y="2"/>
                  </a:cubicBezTo>
                  <a:cubicBezTo>
                    <a:pt x="46" y="2"/>
                    <a:pt x="27" y="0"/>
                    <a:pt x="8" y="4"/>
                  </a:cubicBezTo>
                  <a:cubicBezTo>
                    <a:pt x="5" y="4"/>
                    <a:pt x="5" y="6"/>
                    <a:pt x="5" y="8"/>
                  </a:cubicBezTo>
                  <a:cubicBezTo>
                    <a:pt x="5" y="11"/>
                    <a:pt x="6" y="13"/>
                    <a:pt x="6" y="16"/>
                  </a:cubicBezTo>
                  <a:cubicBezTo>
                    <a:pt x="7" y="21"/>
                    <a:pt x="14" y="19"/>
                    <a:pt x="14" y="14"/>
                  </a:cubicBezTo>
                  <a:cubicBezTo>
                    <a:pt x="13" y="11"/>
                    <a:pt x="13" y="9"/>
                    <a:pt x="12" y="6"/>
                  </a:cubicBezTo>
                  <a:cubicBezTo>
                    <a:pt x="11" y="8"/>
                    <a:pt x="10" y="9"/>
                    <a:pt x="10" y="11"/>
                  </a:cubicBezTo>
                  <a:cubicBezTo>
                    <a:pt x="27" y="8"/>
                    <a:pt x="44" y="10"/>
                    <a:pt x="61" y="10"/>
                  </a:cubicBezTo>
                  <a:cubicBezTo>
                    <a:pt x="68" y="10"/>
                    <a:pt x="75" y="10"/>
                    <a:pt x="82" y="11"/>
                  </a:cubicBezTo>
                  <a:cubicBezTo>
                    <a:pt x="87" y="11"/>
                    <a:pt x="102" y="12"/>
                    <a:pt x="102" y="20"/>
                  </a:cubicBezTo>
                  <a:cubicBezTo>
                    <a:pt x="103" y="26"/>
                    <a:pt x="96" y="28"/>
                    <a:pt x="91" y="30"/>
                  </a:cubicBezTo>
                  <a:cubicBezTo>
                    <a:pt x="79" y="33"/>
                    <a:pt x="8" y="42"/>
                    <a:pt x="14" y="16"/>
                  </a:cubicBezTo>
                  <a:cubicBezTo>
                    <a:pt x="15" y="11"/>
                    <a:pt x="7" y="9"/>
                    <a:pt x="6"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a:extLst>
                <a:ext uri="{FF2B5EF4-FFF2-40B4-BE49-F238E27FC236}">
                  <a16:creationId xmlns="" xmlns:a16="http://schemas.microsoft.com/office/drawing/2014/main" id="{ED01EE28-03CC-4430-80E6-048E015BE291}"/>
                </a:ext>
              </a:extLst>
            </p:cNvPr>
            <p:cNvSpPr>
              <a:spLocks/>
            </p:cNvSpPr>
            <p:nvPr/>
          </p:nvSpPr>
          <p:spPr bwMode="auto">
            <a:xfrm>
              <a:off x="4856164" y="3776664"/>
              <a:ext cx="871538" cy="174625"/>
            </a:xfrm>
            <a:custGeom>
              <a:avLst/>
              <a:gdLst>
                <a:gd name="T0" fmla="*/ 3 w 205"/>
                <a:gd name="T1" fmla="*/ 31 h 41"/>
                <a:gd name="T2" fmla="*/ 25 w 205"/>
                <a:gd name="T3" fmla="*/ 20 h 41"/>
                <a:gd name="T4" fmla="*/ 43 w 205"/>
                <a:gd name="T5" fmla="*/ 26 h 41"/>
                <a:gd name="T6" fmla="*/ 68 w 205"/>
                <a:gd name="T7" fmla="*/ 16 h 41"/>
                <a:gd name="T8" fmla="*/ 94 w 205"/>
                <a:gd name="T9" fmla="*/ 28 h 41"/>
                <a:gd name="T10" fmla="*/ 115 w 205"/>
                <a:gd name="T11" fmla="*/ 18 h 41"/>
                <a:gd name="T12" fmla="*/ 131 w 205"/>
                <a:gd name="T13" fmla="*/ 15 h 41"/>
                <a:gd name="T14" fmla="*/ 136 w 205"/>
                <a:gd name="T15" fmla="*/ 22 h 41"/>
                <a:gd name="T16" fmla="*/ 143 w 205"/>
                <a:gd name="T17" fmla="*/ 26 h 41"/>
                <a:gd name="T18" fmla="*/ 166 w 205"/>
                <a:gd name="T19" fmla="*/ 12 h 41"/>
                <a:gd name="T20" fmla="*/ 175 w 205"/>
                <a:gd name="T21" fmla="*/ 21 h 41"/>
                <a:gd name="T22" fmla="*/ 179 w 205"/>
                <a:gd name="T23" fmla="*/ 25 h 41"/>
                <a:gd name="T24" fmla="*/ 202 w 205"/>
                <a:gd name="T25" fmla="*/ 25 h 41"/>
                <a:gd name="T26" fmla="*/ 204 w 205"/>
                <a:gd name="T27" fmla="*/ 23 h 41"/>
                <a:gd name="T28" fmla="*/ 192 w 205"/>
                <a:gd name="T29" fmla="*/ 22 h 41"/>
                <a:gd name="T30" fmla="*/ 183 w 205"/>
                <a:gd name="T31" fmla="*/ 23 h 41"/>
                <a:gd name="T32" fmla="*/ 176 w 205"/>
                <a:gd name="T33" fmla="*/ 9 h 41"/>
                <a:gd name="T34" fmla="*/ 174 w 205"/>
                <a:gd name="T35" fmla="*/ 8 h 41"/>
                <a:gd name="T36" fmla="*/ 155 w 205"/>
                <a:gd name="T37" fmla="*/ 17 h 41"/>
                <a:gd name="T38" fmla="*/ 136 w 205"/>
                <a:gd name="T39" fmla="*/ 18 h 41"/>
                <a:gd name="T40" fmla="*/ 131 w 205"/>
                <a:gd name="T41" fmla="*/ 12 h 41"/>
                <a:gd name="T42" fmla="*/ 88 w 205"/>
                <a:gd name="T43" fmla="*/ 19 h 41"/>
                <a:gd name="T44" fmla="*/ 74 w 205"/>
                <a:gd name="T45" fmla="*/ 12 h 41"/>
                <a:gd name="T46" fmla="*/ 51 w 205"/>
                <a:gd name="T47" fmla="*/ 23 h 41"/>
                <a:gd name="T48" fmla="*/ 34 w 205"/>
                <a:gd name="T49" fmla="*/ 18 h 41"/>
                <a:gd name="T50" fmla="*/ 23 w 205"/>
                <a:gd name="T51" fmla="*/ 17 h 41"/>
                <a:gd name="T52" fmla="*/ 1 w 205"/>
                <a:gd name="T53" fmla="*/ 29 h 41"/>
                <a:gd name="T54" fmla="*/ 3 w 205"/>
                <a:gd name="T55"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5" h="41">
                  <a:moveTo>
                    <a:pt x="3" y="31"/>
                  </a:moveTo>
                  <a:cubicBezTo>
                    <a:pt x="9" y="24"/>
                    <a:pt x="15" y="19"/>
                    <a:pt x="25" y="20"/>
                  </a:cubicBezTo>
                  <a:cubicBezTo>
                    <a:pt x="32" y="20"/>
                    <a:pt x="37" y="24"/>
                    <a:pt x="43" y="26"/>
                  </a:cubicBezTo>
                  <a:cubicBezTo>
                    <a:pt x="53" y="29"/>
                    <a:pt x="60" y="20"/>
                    <a:pt x="68" y="16"/>
                  </a:cubicBezTo>
                  <a:cubicBezTo>
                    <a:pt x="83" y="8"/>
                    <a:pt x="83" y="25"/>
                    <a:pt x="94" y="28"/>
                  </a:cubicBezTo>
                  <a:cubicBezTo>
                    <a:pt x="104" y="31"/>
                    <a:pt x="109" y="23"/>
                    <a:pt x="115" y="18"/>
                  </a:cubicBezTo>
                  <a:cubicBezTo>
                    <a:pt x="120" y="14"/>
                    <a:pt x="126" y="11"/>
                    <a:pt x="131" y="15"/>
                  </a:cubicBezTo>
                  <a:cubicBezTo>
                    <a:pt x="133" y="17"/>
                    <a:pt x="134" y="20"/>
                    <a:pt x="136" y="22"/>
                  </a:cubicBezTo>
                  <a:cubicBezTo>
                    <a:pt x="138" y="24"/>
                    <a:pt x="140" y="26"/>
                    <a:pt x="143" y="26"/>
                  </a:cubicBezTo>
                  <a:cubicBezTo>
                    <a:pt x="153" y="27"/>
                    <a:pt x="158" y="16"/>
                    <a:pt x="166" y="12"/>
                  </a:cubicBezTo>
                  <a:cubicBezTo>
                    <a:pt x="176" y="8"/>
                    <a:pt x="172" y="15"/>
                    <a:pt x="175" y="21"/>
                  </a:cubicBezTo>
                  <a:cubicBezTo>
                    <a:pt x="176" y="23"/>
                    <a:pt x="177" y="24"/>
                    <a:pt x="179" y="25"/>
                  </a:cubicBezTo>
                  <a:cubicBezTo>
                    <a:pt x="186" y="28"/>
                    <a:pt x="195" y="21"/>
                    <a:pt x="202" y="25"/>
                  </a:cubicBezTo>
                  <a:cubicBezTo>
                    <a:pt x="204" y="26"/>
                    <a:pt x="205" y="24"/>
                    <a:pt x="204" y="23"/>
                  </a:cubicBezTo>
                  <a:cubicBezTo>
                    <a:pt x="200" y="21"/>
                    <a:pt x="196" y="21"/>
                    <a:pt x="192" y="22"/>
                  </a:cubicBezTo>
                  <a:cubicBezTo>
                    <a:pt x="189" y="22"/>
                    <a:pt x="186" y="23"/>
                    <a:pt x="183" y="23"/>
                  </a:cubicBezTo>
                  <a:cubicBezTo>
                    <a:pt x="176" y="22"/>
                    <a:pt x="176" y="15"/>
                    <a:pt x="176" y="9"/>
                  </a:cubicBezTo>
                  <a:cubicBezTo>
                    <a:pt x="176" y="9"/>
                    <a:pt x="175" y="8"/>
                    <a:pt x="174" y="8"/>
                  </a:cubicBezTo>
                  <a:cubicBezTo>
                    <a:pt x="166" y="8"/>
                    <a:pt x="161" y="12"/>
                    <a:pt x="155" y="17"/>
                  </a:cubicBezTo>
                  <a:cubicBezTo>
                    <a:pt x="149" y="23"/>
                    <a:pt x="143" y="26"/>
                    <a:pt x="136" y="18"/>
                  </a:cubicBezTo>
                  <a:cubicBezTo>
                    <a:pt x="134" y="16"/>
                    <a:pt x="134" y="14"/>
                    <a:pt x="131" y="12"/>
                  </a:cubicBezTo>
                  <a:cubicBezTo>
                    <a:pt x="114" y="0"/>
                    <a:pt x="104" y="41"/>
                    <a:pt x="88" y="19"/>
                  </a:cubicBezTo>
                  <a:cubicBezTo>
                    <a:pt x="84" y="14"/>
                    <a:pt x="80" y="11"/>
                    <a:pt x="74" y="12"/>
                  </a:cubicBezTo>
                  <a:cubicBezTo>
                    <a:pt x="65" y="13"/>
                    <a:pt x="60" y="21"/>
                    <a:pt x="51" y="23"/>
                  </a:cubicBezTo>
                  <a:cubicBezTo>
                    <a:pt x="43" y="25"/>
                    <a:pt x="41" y="20"/>
                    <a:pt x="34" y="18"/>
                  </a:cubicBezTo>
                  <a:cubicBezTo>
                    <a:pt x="31" y="18"/>
                    <a:pt x="26" y="17"/>
                    <a:pt x="23" y="17"/>
                  </a:cubicBezTo>
                  <a:cubicBezTo>
                    <a:pt x="13" y="17"/>
                    <a:pt x="7" y="22"/>
                    <a:pt x="1" y="29"/>
                  </a:cubicBezTo>
                  <a:cubicBezTo>
                    <a:pt x="0" y="30"/>
                    <a:pt x="2" y="32"/>
                    <a:pt x="3"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a:extLst>
                <a:ext uri="{FF2B5EF4-FFF2-40B4-BE49-F238E27FC236}">
                  <a16:creationId xmlns="" xmlns:a16="http://schemas.microsoft.com/office/drawing/2014/main" id="{BD4ED8DB-D39B-4192-85A7-2E664636EEC1}"/>
                </a:ext>
              </a:extLst>
            </p:cNvPr>
            <p:cNvSpPr>
              <a:spLocks/>
            </p:cNvSpPr>
            <p:nvPr/>
          </p:nvSpPr>
          <p:spPr bwMode="auto">
            <a:xfrm>
              <a:off x="5033964" y="3916364"/>
              <a:ext cx="73025" cy="103188"/>
            </a:xfrm>
            <a:custGeom>
              <a:avLst/>
              <a:gdLst>
                <a:gd name="T0" fmla="*/ 12 w 17"/>
                <a:gd name="T1" fmla="*/ 2 h 24"/>
                <a:gd name="T2" fmla="*/ 1 w 17"/>
                <a:gd name="T3" fmla="*/ 19 h 24"/>
                <a:gd name="T4" fmla="*/ 6 w 17"/>
                <a:gd name="T5" fmla="*/ 20 h 24"/>
                <a:gd name="T6" fmla="*/ 15 w 17"/>
                <a:gd name="T7" fmla="*/ 7 h 24"/>
                <a:gd name="T8" fmla="*/ 12 w 17"/>
                <a:gd name="T9" fmla="*/ 2 h 24"/>
              </a:gdLst>
              <a:ahLst/>
              <a:cxnLst>
                <a:cxn ang="0">
                  <a:pos x="T0" y="T1"/>
                </a:cxn>
                <a:cxn ang="0">
                  <a:pos x="T2" y="T3"/>
                </a:cxn>
                <a:cxn ang="0">
                  <a:pos x="T4" y="T5"/>
                </a:cxn>
                <a:cxn ang="0">
                  <a:pos x="T6" y="T7"/>
                </a:cxn>
                <a:cxn ang="0">
                  <a:pos x="T8" y="T9"/>
                </a:cxn>
              </a:cxnLst>
              <a:rect l="0" t="0" r="r" b="b"/>
              <a:pathLst>
                <a:path w="17" h="24">
                  <a:moveTo>
                    <a:pt x="12" y="2"/>
                  </a:moveTo>
                  <a:cubicBezTo>
                    <a:pt x="7" y="7"/>
                    <a:pt x="2" y="12"/>
                    <a:pt x="1" y="19"/>
                  </a:cubicBezTo>
                  <a:cubicBezTo>
                    <a:pt x="0" y="22"/>
                    <a:pt x="5" y="24"/>
                    <a:pt x="6" y="20"/>
                  </a:cubicBezTo>
                  <a:cubicBezTo>
                    <a:pt x="7" y="15"/>
                    <a:pt x="10" y="10"/>
                    <a:pt x="15" y="7"/>
                  </a:cubicBezTo>
                  <a:cubicBezTo>
                    <a:pt x="17" y="5"/>
                    <a:pt x="15" y="0"/>
                    <a:pt x="12"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9">
              <a:extLst>
                <a:ext uri="{FF2B5EF4-FFF2-40B4-BE49-F238E27FC236}">
                  <a16:creationId xmlns="" xmlns:a16="http://schemas.microsoft.com/office/drawing/2014/main" id="{7132D5A4-BC7C-42E6-AB60-84359FFA86BB}"/>
                </a:ext>
              </a:extLst>
            </p:cNvPr>
            <p:cNvSpPr>
              <a:spLocks/>
            </p:cNvSpPr>
            <p:nvPr/>
          </p:nvSpPr>
          <p:spPr bwMode="auto">
            <a:xfrm>
              <a:off x="5029202" y="3925889"/>
              <a:ext cx="106363" cy="80963"/>
            </a:xfrm>
            <a:custGeom>
              <a:avLst/>
              <a:gdLst>
                <a:gd name="T0" fmla="*/ 2 w 25"/>
                <a:gd name="T1" fmla="*/ 6 h 19"/>
                <a:gd name="T2" fmla="*/ 20 w 25"/>
                <a:gd name="T3" fmla="*/ 18 h 19"/>
                <a:gd name="T4" fmla="*/ 22 w 25"/>
                <a:gd name="T5" fmla="*/ 13 h 19"/>
                <a:gd name="T6" fmla="*/ 6 w 25"/>
                <a:gd name="T7" fmla="*/ 2 h 19"/>
                <a:gd name="T8" fmla="*/ 2 w 25"/>
                <a:gd name="T9" fmla="*/ 6 h 19"/>
              </a:gdLst>
              <a:ahLst/>
              <a:cxnLst>
                <a:cxn ang="0">
                  <a:pos x="T0" y="T1"/>
                </a:cxn>
                <a:cxn ang="0">
                  <a:pos x="T2" y="T3"/>
                </a:cxn>
                <a:cxn ang="0">
                  <a:pos x="T4" y="T5"/>
                </a:cxn>
                <a:cxn ang="0">
                  <a:pos x="T6" y="T7"/>
                </a:cxn>
                <a:cxn ang="0">
                  <a:pos x="T8" y="T9"/>
                </a:cxn>
              </a:cxnLst>
              <a:rect l="0" t="0" r="r" b="b"/>
              <a:pathLst>
                <a:path w="25" h="19">
                  <a:moveTo>
                    <a:pt x="2" y="6"/>
                  </a:moveTo>
                  <a:cubicBezTo>
                    <a:pt x="8" y="11"/>
                    <a:pt x="13" y="15"/>
                    <a:pt x="20" y="18"/>
                  </a:cubicBezTo>
                  <a:cubicBezTo>
                    <a:pt x="23" y="19"/>
                    <a:pt x="25" y="14"/>
                    <a:pt x="22" y="13"/>
                  </a:cubicBezTo>
                  <a:cubicBezTo>
                    <a:pt x="16" y="10"/>
                    <a:pt x="11" y="6"/>
                    <a:pt x="6" y="2"/>
                  </a:cubicBezTo>
                  <a:cubicBezTo>
                    <a:pt x="4" y="0"/>
                    <a:pt x="0" y="3"/>
                    <a:pt x="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0">
              <a:extLst>
                <a:ext uri="{FF2B5EF4-FFF2-40B4-BE49-F238E27FC236}">
                  <a16:creationId xmlns="" xmlns:a16="http://schemas.microsoft.com/office/drawing/2014/main" id="{F635CD44-ECD9-4B79-B1B7-0BE36E30BCEE}"/>
                </a:ext>
              </a:extLst>
            </p:cNvPr>
            <p:cNvSpPr>
              <a:spLocks/>
            </p:cNvSpPr>
            <p:nvPr/>
          </p:nvSpPr>
          <p:spPr bwMode="auto">
            <a:xfrm>
              <a:off x="5216527" y="3913189"/>
              <a:ext cx="63500" cy="101600"/>
            </a:xfrm>
            <a:custGeom>
              <a:avLst/>
              <a:gdLst>
                <a:gd name="T0" fmla="*/ 9 w 15"/>
                <a:gd name="T1" fmla="*/ 3 h 24"/>
                <a:gd name="T2" fmla="*/ 2 w 15"/>
                <a:gd name="T3" fmla="*/ 18 h 24"/>
                <a:gd name="T4" fmla="*/ 6 w 15"/>
                <a:gd name="T5" fmla="*/ 21 h 24"/>
                <a:gd name="T6" fmla="*/ 14 w 15"/>
                <a:gd name="T7" fmla="*/ 5 h 24"/>
                <a:gd name="T8" fmla="*/ 9 w 15"/>
                <a:gd name="T9" fmla="*/ 3 h 24"/>
              </a:gdLst>
              <a:ahLst/>
              <a:cxnLst>
                <a:cxn ang="0">
                  <a:pos x="T0" y="T1"/>
                </a:cxn>
                <a:cxn ang="0">
                  <a:pos x="T2" y="T3"/>
                </a:cxn>
                <a:cxn ang="0">
                  <a:pos x="T4" y="T5"/>
                </a:cxn>
                <a:cxn ang="0">
                  <a:pos x="T6" y="T7"/>
                </a:cxn>
                <a:cxn ang="0">
                  <a:pos x="T8" y="T9"/>
                </a:cxn>
              </a:cxnLst>
              <a:rect l="0" t="0" r="r" b="b"/>
              <a:pathLst>
                <a:path w="15" h="24">
                  <a:moveTo>
                    <a:pt x="9" y="3"/>
                  </a:moveTo>
                  <a:cubicBezTo>
                    <a:pt x="7" y="8"/>
                    <a:pt x="4" y="13"/>
                    <a:pt x="2" y="18"/>
                  </a:cubicBezTo>
                  <a:cubicBezTo>
                    <a:pt x="0" y="21"/>
                    <a:pt x="5" y="24"/>
                    <a:pt x="6" y="21"/>
                  </a:cubicBezTo>
                  <a:cubicBezTo>
                    <a:pt x="9" y="16"/>
                    <a:pt x="11" y="11"/>
                    <a:pt x="14" y="5"/>
                  </a:cubicBezTo>
                  <a:cubicBezTo>
                    <a:pt x="15" y="3"/>
                    <a:pt x="11" y="0"/>
                    <a:pt x="9"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a:extLst>
                <a:ext uri="{FF2B5EF4-FFF2-40B4-BE49-F238E27FC236}">
                  <a16:creationId xmlns="" xmlns:a16="http://schemas.microsoft.com/office/drawing/2014/main" id="{8EB98FC8-6A49-483B-8028-BDBA4F944C58}"/>
                </a:ext>
              </a:extLst>
            </p:cNvPr>
            <p:cNvSpPr>
              <a:spLocks/>
            </p:cNvSpPr>
            <p:nvPr/>
          </p:nvSpPr>
          <p:spPr bwMode="auto">
            <a:xfrm>
              <a:off x="5200652" y="3925889"/>
              <a:ext cx="92075" cy="88900"/>
            </a:xfrm>
            <a:custGeom>
              <a:avLst/>
              <a:gdLst>
                <a:gd name="T0" fmla="*/ 2 w 22"/>
                <a:gd name="T1" fmla="*/ 6 h 21"/>
                <a:gd name="T2" fmla="*/ 17 w 22"/>
                <a:gd name="T3" fmla="*/ 19 h 21"/>
                <a:gd name="T4" fmla="*/ 19 w 22"/>
                <a:gd name="T5" fmla="*/ 14 h 21"/>
                <a:gd name="T6" fmla="*/ 6 w 22"/>
                <a:gd name="T7" fmla="*/ 2 h 21"/>
                <a:gd name="T8" fmla="*/ 2 w 22"/>
                <a:gd name="T9" fmla="*/ 6 h 21"/>
              </a:gdLst>
              <a:ahLst/>
              <a:cxnLst>
                <a:cxn ang="0">
                  <a:pos x="T0" y="T1"/>
                </a:cxn>
                <a:cxn ang="0">
                  <a:pos x="T2" y="T3"/>
                </a:cxn>
                <a:cxn ang="0">
                  <a:pos x="T4" y="T5"/>
                </a:cxn>
                <a:cxn ang="0">
                  <a:pos x="T6" y="T7"/>
                </a:cxn>
                <a:cxn ang="0">
                  <a:pos x="T8" y="T9"/>
                </a:cxn>
              </a:cxnLst>
              <a:rect l="0" t="0" r="r" b="b"/>
              <a:pathLst>
                <a:path w="22" h="21">
                  <a:moveTo>
                    <a:pt x="2" y="6"/>
                  </a:moveTo>
                  <a:cubicBezTo>
                    <a:pt x="7" y="10"/>
                    <a:pt x="12" y="15"/>
                    <a:pt x="17" y="19"/>
                  </a:cubicBezTo>
                  <a:cubicBezTo>
                    <a:pt x="19" y="21"/>
                    <a:pt x="22" y="16"/>
                    <a:pt x="19" y="14"/>
                  </a:cubicBezTo>
                  <a:cubicBezTo>
                    <a:pt x="14" y="11"/>
                    <a:pt x="11" y="6"/>
                    <a:pt x="6" y="2"/>
                  </a:cubicBezTo>
                  <a:cubicBezTo>
                    <a:pt x="3" y="0"/>
                    <a:pt x="0" y="4"/>
                    <a:pt x="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2">
              <a:extLst>
                <a:ext uri="{FF2B5EF4-FFF2-40B4-BE49-F238E27FC236}">
                  <a16:creationId xmlns="" xmlns:a16="http://schemas.microsoft.com/office/drawing/2014/main" id="{AD32744E-512E-4186-B4D2-238080E64C73}"/>
                </a:ext>
              </a:extLst>
            </p:cNvPr>
            <p:cNvSpPr>
              <a:spLocks/>
            </p:cNvSpPr>
            <p:nvPr/>
          </p:nvSpPr>
          <p:spPr bwMode="auto">
            <a:xfrm>
              <a:off x="5145089" y="4006851"/>
              <a:ext cx="96838" cy="114300"/>
            </a:xfrm>
            <a:custGeom>
              <a:avLst/>
              <a:gdLst>
                <a:gd name="T0" fmla="*/ 18 w 23"/>
                <a:gd name="T1" fmla="*/ 3 h 27"/>
                <a:gd name="T2" fmla="*/ 2 w 23"/>
                <a:gd name="T3" fmla="*/ 21 h 27"/>
                <a:gd name="T4" fmla="*/ 6 w 23"/>
                <a:gd name="T5" fmla="*/ 24 h 27"/>
                <a:gd name="T6" fmla="*/ 21 w 23"/>
                <a:gd name="T7" fmla="*/ 6 h 27"/>
                <a:gd name="T8" fmla="*/ 18 w 23"/>
                <a:gd name="T9" fmla="*/ 3 h 27"/>
              </a:gdLst>
              <a:ahLst/>
              <a:cxnLst>
                <a:cxn ang="0">
                  <a:pos x="T0" y="T1"/>
                </a:cxn>
                <a:cxn ang="0">
                  <a:pos x="T2" y="T3"/>
                </a:cxn>
                <a:cxn ang="0">
                  <a:pos x="T4" y="T5"/>
                </a:cxn>
                <a:cxn ang="0">
                  <a:pos x="T6" y="T7"/>
                </a:cxn>
                <a:cxn ang="0">
                  <a:pos x="T8" y="T9"/>
                </a:cxn>
              </a:cxnLst>
              <a:rect l="0" t="0" r="r" b="b"/>
              <a:pathLst>
                <a:path w="23" h="27">
                  <a:moveTo>
                    <a:pt x="18" y="3"/>
                  </a:moveTo>
                  <a:cubicBezTo>
                    <a:pt x="13" y="9"/>
                    <a:pt x="7" y="15"/>
                    <a:pt x="2" y="21"/>
                  </a:cubicBezTo>
                  <a:cubicBezTo>
                    <a:pt x="0" y="23"/>
                    <a:pt x="4" y="27"/>
                    <a:pt x="6" y="24"/>
                  </a:cubicBezTo>
                  <a:cubicBezTo>
                    <a:pt x="11" y="18"/>
                    <a:pt x="16" y="13"/>
                    <a:pt x="21" y="6"/>
                  </a:cubicBezTo>
                  <a:cubicBezTo>
                    <a:pt x="23" y="4"/>
                    <a:pt x="20" y="0"/>
                    <a:pt x="18"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3">
              <a:extLst>
                <a:ext uri="{FF2B5EF4-FFF2-40B4-BE49-F238E27FC236}">
                  <a16:creationId xmlns="" xmlns:a16="http://schemas.microsoft.com/office/drawing/2014/main" id="{D7C653E3-4A6F-4EB1-8556-5A52241B376B}"/>
                </a:ext>
              </a:extLst>
            </p:cNvPr>
            <p:cNvSpPr>
              <a:spLocks/>
            </p:cNvSpPr>
            <p:nvPr/>
          </p:nvSpPr>
          <p:spPr bwMode="auto">
            <a:xfrm>
              <a:off x="5145089" y="4027489"/>
              <a:ext cx="93663" cy="60325"/>
            </a:xfrm>
            <a:custGeom>
              <a:avLst/>
              <a:gdLst>
                <a:gd name="T0" fmla="*/ 3 w 22"/>
                <a:gd name="T1" fmla="*/ 6 h 14"/>
                <a:gd name="T2" fmla="*/ 16 w 22"/>
                <a:gd name="T3" fmla="*/ 12 h 14"/>
                <a:gd name="T4" fmla="*/ 20 w 22"/>
                <a:gd name="T5" fmla="*/ 8 h 14"/>
                <a:gd name="T6" fmla="*/ 5 w 22"/>
                <a:gd name="T7" fmla="*/ 1 h 14"/>
                <a:gd name="T8" fmla="*/ 3 w 22"/>
                <a:gd name="T9" fmla="*/ 6 h 14"/>
              </a:gdLst>
              <a:ahLst/>
              <a:cxnLst>
                <a:cxn ang="0">
                  <a:pos x="T0" y="T1"/>
                </a:cxn>
                <a:cxn ang="0">
                  <a:pos x="T2" y="T3"/>
                </a:cxn>
                <a:cxn ang="0">
                  <a:pos x="T4" y="T5"/>
                </a:cxn>
                <a:cxn ang="0">
                  <a:pos x="T6" y="T7"/>
                </a:cxn>
                <a:cxn ang="0">
                  <a:pos x="T8" y="T9"/>
                </a:cxn>
              </a:cxnLst>
              <a:rect l="0" t="0" r="r" b="b"/>
              <a:pathLst>
                <a:path w="22" h="14">
                  <a:moveTo>
                    <a:pt x="3" y="6"/>
                  </a:moveTo>
                  <a:cubicBezTo>
                    <a:pt x="8" y="7"/>
                    <a:pt x="13" y="8"/>
                    <a:pt x="16" y="12"/>
                  </a:cubicBezTo>
                  <a:cubicBezTo>
                    <a:pt x="19" y="14"/>
                    <a:pt x="22" y="10"/>
                    <a:pt x="20" y="8"/>
                  </a:cubicBezTo>
                  <a:cubicBezTo>
                    <a:pt x="16" y="4"/>
                    <a:pt x="10" y="2"/>
                    <a:pt x="5" y="1"/>
                  </a:cubicBezTo>
                  <a:cubicBezTo>
                    <a:pt x="2" y="0"/>
                    <a:pt x="0" y="5"/>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4">
              <a:extLst>
                <a:ext uri="{FF2B5EF4-FFF2-40B4-BE49-F238E27FC236}">
                  <a16:creationId xmlns="" xmlns:a16="http://schemas.microsoft.com/office/drawing/2014/main" id="{0B756680-C4BC-4FAE-8A70-0F4CDF6F3800}"/>
                </a:ext>
              </a:extLst>
            </p:cNvPr>
            <p:cNvSpPr>
              <a:spLocks/>
            </p:cNvSpPr>
            <p:nvPr/>
          </p:nvSpPr>
          <p:spPr bwMode="auto">
            <a:xfrm>
              <a:off x="5335589" y="3895726"/>
              <a:ext cx="68263" cy="73025"/>
            </a:xfrm>
            <a:custGeom>
              <a:avLst/>
              <a:gdLst>
                <a:gd name="T0" fmla="*/ 10 w 16"/>
                <a:gd name="T1" fmla="*/ 2 h 17"/>
                <a:gd name="T2" fmla="*/ 2 w 16"/>
                <a:gd name="T3" fmla="*/ 11 h 17"/>
                <a:gd name="T4" fmla="*/ 6 w 16"/>
                <a:gd name="T5" fmla="*/ 15 h 17"/>
                <a:gd name="T6" fmla="*/ 14 w 16"/>
                <a:gd name="T7" fmla="*/ 6 h 17"/>
                <a:gd name="T8" fmla="*/ 10 w 16"/>
                <a:gd name="T9" fmla="*/ 2 h 17"/>
              </a:gdLst>
              <a:ahLst/>
              <a:cxnLst>
                <a:cxn ang="0">
                  <a:pos x="T0" y="T1"/>
                </a:cxn>
                <a:cxn ang="0">
                  <a:pos x="T2" y="T3"/>
                </a:cxn>
                <a:cxn ang="0">
                  <a:pos x="T4" y="T5"/>
                </a:cxn>
                <a:cxn ang="0">
                  <a:pos x="T6" y="T7"/>
                </a:cxn>
                <a:cxn ang="0">
                  <a:pos x="T8" y="T9"/>
                </a:cxn>
              </a:cxnLst>
              <a:rect l="0" t="0" r="r" b="b"/>
              <a:pathLst>
                <a:path w="16" h="17">
                  <a:moveTo>
                    <a:pt x="10" y="2"/>
                  </a:moveTo>
                  <a:cubicBezTo>
                    <a:pt x="7" y="5"/>
                    <a:pt x="5" y="8"/>
                    <a:pt x="2" y="11"/>
                  </a:cubicBezTo>
                  <a:cubicBezTo>
                    <a:pt x="0" y="14"/>
                    <a:pt x="4" y="17"/>
                    <a:pt x="6" y="15"/>
                  </a:cubicBezTo>
                  <a:cubicBezTo>
                    <a:pt x="9" y="12"/>
                    <a:pt x="11" y="9"/>
                    <a:pt x="14" y="6"/>
                  </a:cubicBezTo>
                  <a:cubicBezTo>
                    <a:pt x="16" y="4"/>
                    <a:pt x="12" y="0"/>
                    <a:pt x="10"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a:extLst>
                <a:ext uri="{FF2B5EF4-FFF2-40B4-BE49-F238E27FC236}">
                  <a16:creationId xmlns="" xmlns:a16="http://schemas.microsoft.com/office/drawing/2014/main" id="{4793502F-36AF-4F1D-B693-7393D2463884}"/>
                </a:ext>
              </a:extLst>
            </p:cNvPr>
            <p:cNvSpPr>
              <a:spLocks/>
            </p:cNvSpPr>
            <p:nvPr/>
          </p:nvSpPr>
          <p:spPr bwMode="auto">
            <a:xfrm>
              <a:off x="5314952" y="3890964"/>
              <a:ext cx="114300" cy="77788"/>
            </a:xfrm>
            <a:custGeom>
              <a:avLst/>
              <a:gdLst>
                <a:gd name="T0" fmla="*/ 3 w 27"/>
                <a:gd name="T1" fmla="*/ 6 h 18"/>
                <a:gd name="T2" fmla="*/ 23 w 27"/>
                <a:gd name="T3" fmla="*/ 17 h 18"/>
                <a:gd name="T4" fmla="*/ 24 w 27"/>
                <a:gd name="T5" fmla="*/ 12 h 18"/>
                <a:gd name="T6" fmla="*/ 5 w 27"/>
                <a:gd name="T7" fmla="*/ 2 h 18"/>
                <a:gd name="T8" fmla="*/ 3 w 27"/>
                <a:gd name="T9" fmla="*/ 6 h 18"/>
              </a:gdLst>
              <a:ahLst/>
              <a:cxnLst>
                <a:cxn ang="0">
                  <a:pos x="T0" y="T1"/>
                </a:cxn>
                <a:cxn ang="0">
                  <a:pos x="T2" y="T3"/>
                </a:cxn>
                <a:cxn ang="0">
                  <a:pos x="T4" y="T5"/>
                </a:cxn>
                <a:cxn ang="0">
                  <a:pos x="T6" y="T7"/>
                </a:cxn>
                <a:cxn ang="0">
                  <a:pos x="T8" y="T9"/>
                </a:cxn>
              </a:cxnLst>
              <a:rect l="0" t="0" r="r" b="b"/>
              <a:pathLst>
                <a:path w="27" h="18">
                  <a:moveTo>
                    <a:pt x="3" y="6"/>
                  </a:moveTo>
                  <a:cubicBezTo>
                    <a:pt x="9" y="10"/>
                    <a:pt x="16" y="14"/>
                    <a:pt x="23" y="17"/>
                  </a:cubicBezTo>
                  <a:cubicBezTo>
                    <a:pt x="26" y="18"/>
                    <a:pt x="27" y="13"/>
                    <a:pt x="24" y="12"/>
                  </a:cubicBezTo>
                  <a:cubicBezTo>
                    <a:pt x="17" y="9"/>
                    <a:pt x="11" y="5"/>
                    <a:pt x="5" y="2"/>
                  </a:cubicBezTo>
                  <a:cubicBezTo>
                    <a:pt x="3" y="0"/>
                    <a:pt x="0" y="4"/>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6">
              <a:extLst>
                <a:ext uri="{FF2B5EF4-FFF2-40B4-BE49-F238E27FC236}">
                  <a16:creationId xmlns="" xmlns:a16="http://schemas.microsoft.com/office/drawing/2014/main" id="{820A2F88-EEEA-44C6-9D71-368AE4E8BB6F}"/>
                </a:ext>
              </a:extLst>
            </p:cNvPr>
            <p:cNvSpPr>
              <a:spLocks/>
            </p:cNvSpPr>
            <p:nvPr/>
          </p:nvSpPr>
          <p:spPr bwMode="auto">
            <a:xfrm>
              <a:off x="5480052" y="3913189"/>
              <a:ext cx="98425" cy="106363"/>
            </a:xfrm>
            <a:custGeom>
              <a:avLst/>
              <a:gdLst>
                <a:gd name="T0" fmla="*/ 17 w 23"/>
                <a:gd name="T1" fmla="*/ 2 h 25"/>
                <a:gd name="T2" fmla="*/ 3 w 23"/>
                <a:gd name="T3" fmla="*/ 19 h 25"/>
                <a:gd name="T4" fmla="*/ 6 w 23"/>
                <a:gd name="T5" fmla="*/ 23 h 25"/>
                <a:gd name="T6" fmla="*/ 20 w 23"/>
                <a:gd name="T7" fmla="*/ 6 h 25"/>
                <a:gd name="T8" fmla="*/ 17 w 23"/>
                <a:gd name="T9" fmla="*/ 2 h 25"/>
              </a:gdLst>
              <a:ahLst/>
              <a:cxnLst>
                <a:cxn ang="0">
                  <a:pos x="T0" y="T1"/>
                </a:cxn>
                <a:cxn ang="0">
                  <a:pos x="T2" y="T3"/>
                </a:cxn>
                <a:cxn ang="0">
                  <a:pos x="T4" y="T5"/>
                </a:cxn>
                <a:cxn ang="0">
                  <a:pos x="T6" y="T7"/>
                </a:cxn>
                <a:cxn ang="0">
                  <a:pos x="T8" y="T9"/>
                </a:cxn>
              </a:cxnLst>
              <a:rect l="0" t="0" r="r" b="b"/>
              <a:pathLst>
                <a:path w="23" h="25">
                  <a:moveTo>
                    <a:pt x="17" y="2"/>
                  </a:moveTo>
                  <a:cubicBezTo>
                    <a:pt x="12" y="8"/>
                    <a:pt x="8" y="14"/>
                    <a:pt x="3" y="19"/>
                  </a:cubicBezTo>
                  <a:cubicBezTo>
                    <a:pt x="0" y="21"/>
                    <a:pt x="4" y="25"/>
                    <a:pt x="6" y="23"/>
                  </a:cubicBezTo>
                  <a:cubicBezTo>
                    <a:pt x="11" y="17"/>
                    <a:pt x="15" y="11"/>
                    <a:pt x="20" y="6"/>
                  </a:cubicBezTo>
                  <a:cubicBezTo>
                    <a:pt x="23" y="4"/>
                    <a:pt x="19" y="0"/>
                    <a:pt x="17"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7">
              <a:extLst>
                <a:ext uri="{FF2B5EF4-FFF2-40B4-BE49-F238E27FC236}">
                  <a16:creationId xmlns="" xmlns:a16="http://schemas.microsoft.com/office/drawing/2014/main" id="{494FCBCA-63B5-4AD2-8513-FE24FF229CC6}"/>
                </a:ext>
              </a:extLst>
            </p:cNvPr>
            <p:cNvSpPr>
              <a:spLocks/>
            </p:cNvSpPr>
            <p:nvPr/>
          </p:nvSpPr>
          <p:spPr bwMode="auto">
            <a:xfrm>
              <a:off x="5472114" y="3930651"/>
              <a:ext cx="80963" cy="76200"/>
            </a:xfrm>
            <a:custGeom>
              <a:avLst/>
              <a:gdLst>
                <a:gd name="T0" fmla="*/ 3 w 19"/>
                <a:gd name="T1" fmla="*/ 6 h 18"/>
                <a:gd name="T2" fmla="*/ 13 w 19"/>
                <a:gd name="T3" fmla="*/ 16 h 18"/>
                <a:gd name="T4" fmla="*/ 18 w 19"/>
                <a:gd name="T5" fmla="*/ 13 h 18"/>
                <a:gd name="T6" fmla="*/ 5 w 19"/>
                <a:gd name="T7" fmla="*/ 2 h 18"/>
                <a:gd name="T8" fmla="*/ 3 w 19"/>
                <a:gd name="T9" fmla="*/ 6 h 18"/>
              </a:gdLst>
              <a:ahLst/>
              <a:cxnLst>
                <a:cxn ang="0">
                  <a:pos x="T0" y="T1"/>
                </a:cxn>
                <a:cxn ang="0">
                  <a:pos x="T2" y="T3"/>
                </a:cxn>
                <a:cxn ang="0">
                  <a:pos x="T4" y="T5"/>
                </a:cxn>
                <a:cxn ang="0">
                  <a:pos x="T6" y="T7"/>
                </a:cxn>
                <a:cxn ang="0">
                  <a:pos x="T8" y="T9"/>
                </a:cxn>
              </a:cxnLst>
              <a:rect l="0" t="0" r="r" b="b"/>
              <a:pathLst>
                <a:path w="19" h="18">
                  <a:moveTo>
                    <a:pt x="3" y="6"/>
                  </a:moveTo>
                  <a:cubicBezTo>
                    <a:pt x="6" y="9"/>
                    <a:pt x="10" y="12"/>
                    <a:pt x="13" y="16"/>
                  </a:cubicBezTo>
                  <a:cubicBezTo>
                    <a:pt x="15" y="18"/>
                    <a:pt x="19" y="16"/>
                    <a:pt x="18" y="13"/>
                  </a:cubicBezTo>
                  <a:cubicBezTo>
                    <a:pt x="14" y="8"/>
                    <a:pt x="10" y="5"/>
                    <a:pt x="5" y="2"/>
                  </a:cubicBezTo>
                  <a:cubicBezTo>
                    <a:pt x="2" y="0"/>
                    <a:pt x="0" y="4"/>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8">
              <a:extLst>
                <a:ext uri="{FF2B5EF4-FFF2-40B4-BE49-F238E27FC236}">
                  <a16:creationId xmlns="" xmlns:a16="http://schemas.microsoft.com/office/drawing/2014/main" id="{D9902D4B-6BB4-471A-AF55-FCE119F7AD76}"/>
                </a:ext>
              </a:extLst>
            </p:cNvPr>
            <p:cNvSpPr>
              <a:spLocks/>
            </p:cNvSpPr>
            <p:nvPr/>
          </p:nvSpPr>
          <p:spPr bwMode="auto">
            <a:xfrm>
              <a:off x="5340352" y="3994151"/>
              <a:ext cx="80963" cy="101600"/>
            </a:xfrm>
            <a:custGeom>
              <a:avLst/>
              <a:gdLst>
                <a:gd name="T0" fmla="*/ 12 w 19"/>
                <a:gd name="T1" fmla="*/ 2 h 24"/>
                <a:gd name="T2" fmla="*/ 2 w 19"/>
                <a:gd name="T3" fmla="*/ 20 h 24"/>
                <a:gd name="T4" fmla="*/ 7 w 19"/>
                <a:gd name="T5" fmla="*/ 21 h 24"/>
                <a:gd name="T6" fmla="*/ 17 w 19"/>
                <a:gd name="T7" fmla="*/ 5 h 24"/>
                <a:gd name="T8" fmla="*/ 12 w 19"/>
                <a:gd name="T9" fmla="*/ 2 h 24"/>
              </a:gdLst>
              <a:ahLst/>
              <a:cxnLst>
                <a:cxn ang="0">
                  <a:pos x="T0" y="T1"/>
                </a:cxn>
                <a:cxn ang="0">
                  <a:pos x="T2" y="T3"/>
                </a:cxn>
                <a:cxn ang="0">
                  <a:pos x="T4" y="T5"/>
                </a:cxn>
                <a:cxn ang="0">
                  <a:pos x="T6" y="T7"/>
                </a:cxn>
                <a:cxn ang="0">
                  <a:pos x="T8" y="T9"/>
                </a:cxn>
              </a:cxnLst>
              <a:rect l="0" t="0" r="r" b="b"/>
              <a:pathLst>
                <a:path w="19" h="24">
                  <a:moveTo>
                    <a:pt x="12" y="2"/>
                  </a:moveTo>
                  <a:cubicBezTo>
                    <a:pt x="8" y="8"/>
                    <a:pt x="4" y="13"/>
                    <a:pt x="2" y="20"/>
                  </a:cubicBezTo>
                  <a:cubicBezTo>
                    <a:pt x="0" y="23"/>
                    <a:pt x="5" y="24"/>
                    <a:pt x="7" y="21"/>
                  </a:cubicBezTo>
                  <a:cubicBezTo>
                    <a:pt x="9" y="15"/>
                    <a:pt x="13" y="10"/>
                    <a:pt x="17" y="5"/>
                  </a:cubicBezTo>
                  <a:cubicBezTo>
                    <a:pt x="19" y="2"/>
                    <a:pt x="14" y="0"/>
                    <a:pt x="12"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
              <a:extLst>
                <a:ext uri="{FF2B5EF4-FFF2-40B4-BE49-F238E27FC236}">
                  <a16:creationId xmlns="" xmlns:a16="http://schemas.microsoft.com/office/drawing/2014/main" id="{37E991DB-9E78-4508-9181-B0998B6A6580}"/>
                </a:ext>
              </a:extLst>
            </p:cNvPr>
            <p:cNvSpPr>
              <a:spLocks/>
            </p:cNvSpPr>
            <p:nvPr/>
          </p:nvSpPr>
          <p:spPr bwMode="auto">
            <a:xfrm>
              <a:off x="5322889" y="4011614"/>
              <a:ext cx="115888" cy="68263"/>
            </a:xfrm>
            <a:custGeom>
              <a:avLst/>
              <a:gdLst>
                <a:gd name="T0" fmla="*/ 3 w 27"/>
                <a:gd name="T1" fmla="*/ 6 h 16"/>
                <a:gd name="T2" fmla="*/ 22 w 27"/>
                <a:gd name="T3" fmla="*/ 15 h 16"/>
                <a:gd name="T4" fmla="*/ 24 w 27"/>
                <a:gd name="T5" fmla="*/ 10 h 16"/>
                <a:gd name="T6" fmla="*/ 4 w 27"/>
                <a:gd name="T7" fmla="*/ 1 h 16"/>
                <a:gd name="T8" fmla="*/ 3 w 27"/>
                <a:gd name="T9" fmla="*/ 6 h 16"/>
              </a:gdLst>
              <a:ahLst/>
              <a:cxnLst>
                <a:cxn ang="0">
                  <a:pos x="T0" y="T1"/>
                </a:cxn>
                <a:cxn ang="0">
                  <a:pos x="T2" y="T3"/>
                </a:cxn>
                <a:cxn ang="0">
                  <a:pos x="T4" y="T5"/>
                </a:cxn>
                <a:cxn ang="0">
                  <a:pos x="T6" y="T7"/>
                </a:cxn>
                <a:cxn ang="0">
                  <a:pos x="T8" y="T9"/>
                </a:cxn>
              </a:cxnLst>
              <a:rect l="0" t="0" r="r" b="b"/>
              <a:pathLst>
                <a:path w="27" h="16">
                  <a:moveTo>
                    <a:pt x="3" y="6"/>
                  </a:moveTo>
                  <a:cubicBezTo>
                    <a:pt x="9" y="9"/>
                    <a:pt x="16" y="11"/>
                    <a:pt x="22" y="15"/>
                  </a:cubicBezTo>
                  <a:cubicBezTo>
                    <a:pt x="24" y="16"/>
                    <a:pt x="27" y="12"/>
                    <a:pt x="24" y="10"/>
                  </a:cubicBezTo>
                  <a:cubicBezTo>
                    <a:pt x="18" y="7"/>
                    <a:pt x="11" y="4"/>
                    <a:pt x="4" y="1"/>
                  </a:cubicBezTo>
                  <a:cubicBezTo>
                    <a:pt x="1" y="0"/>
                    <a:pt x="0" y="5"/>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3">
              <a:extLst>
                <a:ext uri="{FF2B5EF4-FFF2-40B4-BE49-F238E27FC236}">
                  <a16:creationId xmlns="" xmlns:a16="http://schemas.microsoft.com/office/drawing/2014/main" id="{806C4763-C65C-4D44-B521-1E72DD33CA56}"/>
                </a:ext>
              </a:extLst>
            </p:cNvPr>
            <p:cNvSpPr>
              <a:spLocks/>
            </p:cNvSpPr>
            <p:nvPr/>
          </p:nvSpPr>
          <p:spPr bwMode="auto">
            <a:xfrm>
              <a:off x="4859339" y="3870326"/>
              <a:ext cx="868363" cy="280988"/>
            </a:xfrm>
            <a:custGeom>
              <a:avLst/>
              <a:gdLst>
                <a:gd name="T0" fmla="*/ 1 w 204"/>
                <a:gd name="T1" fmla="*/ 11 h 66"/>
                <a:gd name="T2" fmla="*/ 52 w 204"/>
                <a:gd name="T3" fmla="*/ 58 h 66"/>
                <a:gd name="T4" fmla="*/ 119 w 204"/>
                <a:gd name="T5" fmla="*/ 64 h 66"/>
                <a:gd name="T6" fmla="*/ 203 w 204"/>
                <a:gd name="T7" fmla="*/ 3 h 66"/>
                <a:gd name="T8" fmla="*/ 201 w 204"/>
                <a:gd name="T9" fmla="*/ 2 h 66"/>
                <a:gd name="T10" fmla="*/ 110 w 204"/>
                <a:gd name="T11" fmla="*/ 62 h 66"/>
                <a:gd name="T12" fmla="*/ 46 w 204"/>
                <a:gd name="T13" fmla="*/ 52 h 66"/>
                <a:gd name="T14" fmla="*/ 2 w 204"/>
                <a:gd name="T15" fmla="*/ 9 h 66"/>
                <a:gd name="T16" fmla="*/ 1 w 204"/>
                <a:gd name="T17"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 h="66">
                  <a:moveTo>
                    <a:pt x="1" y="11"/>
                  </a:moveTo>
                  <a:cubicBezTo>
                    <a:pt x="21" y="24"/>
                    <a:pt x="29" y="48"/>
                    <a:pt x="52" y="58"/>
                  </a:cubicBezTo>
                  <a:cubicBezTo>
                    <a:pt x="72" y="66"/>
                    <a:pt x="97" y="66"/>
                    <a:pt x="119" y="64"/>
                  </a:cubicBezTo>
                  <a:cubicBezTo>
                    <a:pt x="158" y="61"/>
                    <a:pt x="189" y="40"/>
                    <a:pt x="203" y="3"/>
                  </a:cubicBezTo>
                  <a:cubicBezTo>
                    <a:pt x="204" y="1"/>
                    <a:pt x="201" y="0"/>
                    <a:pt x="201" y="2"/>
                  </a:cubicBezTo>
                  <a:cubicBezTo>
                    <a:pt x="185" y="41"/>
                    <a:pt x="152" y="61"/>
                    <a:pt x="110" y="62"/>
                  </a:cubicBezTo>
                  <a:cubicBezTo>
                    <a:pt x="89" y="63"/>
                    <a:pt x="65" y="63"/>
                    <a:pt x="46" y="52"/>
                  </a:cubicBezTo>
                  <a:cubicBezTo>
                    <a:pt x="28" y="42"/>
                    <a:pt x="20" y="21"/>
                    <a:pt x="2" y="9"/>
                  </a:cubicBezTo>
                  <a:cubicBezTo>
                    <a:pt x="1" y="8"/>
                    <a:pt x="0" y="10"/>
                    <a:pt x="1"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4">
              <a:extLst>
                <a:ext uri="{FF2B5EF4-FFF2-40B4-BE49-F238E27FC236}">
                  <a16:creationId xmlns="" xmlns:a16="http://schemas.microsoft.com/office/drawing/2014/main" id="{AC29D18C-6D21-4F8D-B547-31E81EE8CB16}"/>
                </a:ext>
              </a:extLst>
            </p:cNvPr>
            <p:cNvSpPr>
              <a:spLocks/>
            </p:cNvSpPr>
            <p:nvPr/>
          </p:nvSpPr>
          <p:spPr bwMode="auto">
            <a:xfrm>
              <a:off x="5170489" y="2279651"/>
              <a:ext cx="114300" cy="90488"/>
            </a:xfrm>
            <a:custGeom>
              <a:avLst/>
              <a:gdLst>
                <a:gd name="T0" fmla="*/ 2 w 27"/>
                <a:gd name="T1" fmla="*/ 7 h 21"/>
                <a:gd name="T2" fmla="*/ 12 w 27"/>
                <a:gd name="T3" fmla="*/ 21 h 21"/>
                <a:gd name="T4" fmla="*/ 27 w 27"/>
                <a:gd name="T5" fmla="*/ 11 h 21"/>
                <a:gd name="T6" fmla="*/ 16 w 27"/>
                <a:gd name="T7" fmla="*/ 1 h 21"/>
                <a:gd name="T8" fmla="*/ 6 w 27"/>
                <a:gd name="T9" fmla="*/ 1 h 21"/>
                <a:gd name="T10" fmla="*/ 2 w 27"/>
                <a:gd name="T11" fmla="*/ 7 h 21"/>
                <a:gd name="T12" fmla="*/ 7 w 27"/>
                <a:gd name="T13" fmla="*/ 8 h 21"/>
                <a:gd name="T14" fmla="*/ 8 w 27"/>
                <a:gd name="T15" fmla="*/ 5 h 21"/>
                <a:gd name="T16" fmla="*/ 7 w 27"/>
                <a:gd name="T17" fmla="*/ 7 h 21"/>
                <a:gd name="T18" fmla="*/ 17 w 27"/>
                <a:gd name="T19" fmla="*/ 6 h 21"/>
                <a:gd name="T20" fmla="*/ 22 w 27"/>
                <a:gd name="T21" fmla="*/ 11 h 21"/>
                <a:gd name="T22" fmla="*/ 13 w 27"/>
                <a:gd name="T23" fmla="*/ 16 h 21"/>
                <a:gd name="T24" fmla="*/ 7 w 27"/>
                <a:gd name="T25" fmla="*/ 8 h 21"/>
                <a:gd name="T26" fmla="*/ 2 w 27"/>
                <a:gd name="T27"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1">
                  <a:moveTo>
                    <a:pt x="2" y="7"/>
                  </a:moveTo>
                  <a:cubicBezTo>
                    <a:pt x="0" y="14"/>
                    <a:pt x="5" y="20"/>
                    <a:pt x="12" y="21"/>
                  </a:cubicBezTo>
                  <a:cubicBezTo>
                    <a:pt x="18" y="21"/>
                    <a:pt x="27" y="18"/>
                    <a:pt x="27" y="11"/>
                  </a:cubicBezTo>
                  <a:cubicBezTo>
                    <a:pt x="27" y="5"/>
                    <a:pt x="21" y="1"/>
                    <a:pt x="16" y="1"/>
                  </a:cubicBezTo>
                  <a:cubicBezTo>
                    <a:pt x="12" y="0"/>
                    <a:pt x="9" y="0"/>
                    <a:pt x="6" y="1"/>
                  </a:cubicBezTo>
                  <a:cubicBezTo>
                    <a:pt x="3" y="3"/>
                    <a:pt x="3" y="4"/>
                    <a:pt x="2" y="7"/>
                  </a:cubicBezTo>
                  <a:cubicBezTo>
                    <a:pt x="1" y="10"/>
                    <a:pt x="6" y="12"/>
                    <a:pt x="7" y="8"/>
                  </a:cubicBezTo>
                  <a:cubicBezTo>
                    <a:pt x="7" y="7"/>
                    <a:pt x="8" y="6"/>
                    <a:pt x="8" y="5"/>
                  </a:cubicBezTo>
                  <a:cubicBezTo>
                    <a:pt x="7" y="6"/>
                    <a:pt x="7" y="6"/>
                    <a:pt x="7" y="7"/>
                  </a:cubicBezTo>
                  <a:cubicBezTo>
                    <a:pt x="10" y="5"/>
                    <a:pt x="14" y="5"/>
                    <a:pt x="17" y="6"/>
                  </a:cubicBezTo>
                  <a:cubicBezTo>
                    <a:pt x="19" y="7"/>
                    <a:pt x="23" y="9"/>
                    <a:pt x="22" y="11"/>
                  </a:cubicBezTo>
                  <a:cubicBezTo>
                    <a:pt x="21" y="15"/>
                    <a:pt x="15" y="16"/>
                    <a:pt x="13" y="16"/>
                  </a:cubicBezTo>
                  <a:cubicBezTo>
                    <a:pt x="9" y="15"/>
                    <a:pt x="6" y="13"/>
                    <a:pt x="7" y="8"/>
                  </a:cubicBezTo>
                  <a:cubicBezTo>
                    <a:pt x="8" y="5"/>
                    <a:pt x="3" y="4"/>
                    <a:pt x="2"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5">
              <a:extLst>
                <a:ext uri="{FF2B5EF4-FFF2-40B4-BE49-F238E27FC236}">
                  <a16:creationId xmlns="" xmlns:a16="http://schemas.microsoft.com/office/drawing/2014/main" id="{487B29D7-F40F-4AD6-BD71-A8B416F805CF}"/>
                </a:ext>
              </a:extLst>
            </p:cNvPr>
            <p:cNvSpPr>
              <a:spLocks/>
            </p:cNvSpPr>
            <p:nvPr/>
          </p:nvSpPr>
          <p:spPr bwMode="auto">
            <a:xfrm>
              <a:off x="5251452" y="2079626"/>
              <a:ext cx="233363" cy="171450"/>
            </a:xfrm>
            <a:custGeom>
              <a:avLst/>
              <a:gdLst>
                <a:gd name="T0" fmla="*/ 10 w 55"/>
                <a:gd name="T1" fmla="*/ 11 h 40"/>
                <a:gd name="T2" fmla="*/ 39 w 55"/>
                <a:gd name="T3" fmla="*/ 31 h 40"/>
                <a:gd name="T4" fmla="*/ 27 w 55"/>
                <a:gd name="T5" fmla="*/ 0 h 40"/>
                <a:gd name="T6" fmla="*/ 14 w 55"/>
                <a:gd name="T7" fmla="*/ 3 h 40"/>
                <a:gd name="T8" fmla="*/ 9 w 55"/>
                <a:gd name="T9" fmla="*/ 12 h 40"/>
                <a:gd name="T10" fmla="*/ 15 w 55"/>
                <a:gd name="T11" fmla="*/ 12 h 40"/>
                <a:gd name="T12" fmla="*/ 15 w 55"/>
                <a:gd name="T13" fmla="*/ 8 h 40"/>
                <a:gd name="T14" fmla="*/ 15 w 55"/>
                <a:gd name="T15" fmla="*/ 9 h 40"/>
                <a:gd name="T16" fmla="*/ 16 w 55"/>
                <a:gd name="T17" fmla="*/ 8 h 40"/>
                <a:gd name="T18" fmla="*/ 18 w 55"/>
                <a:gd name="T19" fmla="*/ 7 h 40"/>
                <a:gd name="T20" fmla="*/ 29 w 55"/>
                <a:gd name="T21" fmla="*/ 6 h 40"/>
                <a:gd name="T22" fmla="*/ 42 w 55"/>
                <a:gd name="T23" fmla="*/ 19 h 40"/>
                <a:gd name="T24" fmla="*/ 26 w 55"/>
                <a:gd name="T25" fmla="*/ 29 h 40"/>
                <a:gd name="T26" fmla="*/ 14 w 55"/>
                <a:gd name="T27" fmla="*/ 13 h 40"/>
                <a:gd name="T28" fmla="*/ 10 w 55"/>
                <a:gd name="T29"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40">
                  <a:moveTo>
                    <a:pt x="10" y="11"/>
                  </a:moveTo>
                  <a:cubicBezTo>
                    <a:pt x="0" y="29"/>
                    <a:pt x="25" y="40"/>
                    <a:pt x="39" y="31"/>
                  </a:cubicBezTo>
                  <a:cubicBezTo>
                    <a:pt x="55" y="20"/>
                    <a:pt x="42" y="2"/>
                    <a:pt x="27" y="0"/>
                  </a:cubicBezTo>
                  <a:cubicBezTo>
                    <a:pt x="23" y="0"/>
                    <a:pt x="18" y="1"/>
                    <a:pt x="14" y="3"/>
                  </a:cubicBezTo>
                  <a:cubicBezTo>
                    <a:pt x="10" y="6"/>
                    <a:pt x="9" y="7"/>
                    <a:pt x="9" y="12"/>
                  </a:cubicBezTo>
                  <a:cubicBezTo>
                    <a:pt x="9" y="15"/>
                    <a:pt x="15" y="15"/>
                    <a:pt x="15" y="12"/>
                  </a:cubicBezTo>
                  <a:cubicBezTo>
                    <a:pt x="15" y="11"/>
                    <a:pt x="14" y="9"/>
                    <a:pt x="15" y="8"/>
                  </a:cubicBezTo>
                  <a:cubicBezTo>
                    <a:pt x="15" y="8"/>
                    <a:pt x="15" y="8"/>
                    <a:pt x="15" y="9"/>
                  </a:cubicBezTo>
                  <a:cubicBezTo>
                    <a:pt x="15" y="9"/>
                    <a:pt x="15" y="9"/>
                    <a:pt x="16" y="8"/>
                  </a:cubicBezTo>
                  <a:cubicBezTo>
                    <a:pt x="17" y="8"/>
                    <a:pt x="17" y="7"/>
                    <a:pt x="18" y="7"/>
                  </a:cubicBezTo>
                  <a:cubicBezTo>
                    <a:pt x="21" y="5"/>
                    <a:pt x="25" y="5"/>
                    <a:pt x="29" y="6"/>
                  </a:cubicBezTo>
                  <a:cubicBezTo>
                    <a:pt x="34" y="7"/>
                    <a:pt x="41" y="12"/>
                    <a:pt x="42" y="19"/>
                  </a:cubicBezTo>
                  <a:cubicBezTo>
                    <a:pt x="42" y="26"/>
                    <a:pt x="32" y="30"/>
                    <a:pt x="26" y="29"/>
                  </a:cubicBezTo>
                  <a:cubicBezTo>
                    <a:pt x="17" y="28"/>
                    <a:pt x="10" y="22"/>
                    <a:pt x="14" y="13"/>
                  </a:cubicBezTo>
                  <a:cubicBezTo>
                    <a:pt x="16" y="11"/>
                    <a:pt x="11" y="8"/>
                    <a:pt x="10"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6">
              <a:extLst>
                <a:ext uri="{FF2B5EF4-FFF2-40B4-BE49-F238E27FC236}">
                  <a16:creationId xmlns="" xmlns:a16="http://schemas.microsoft.com/office/drawing/2014/main" id="{7DF70BE3-45AC-42F3-856E-A4CB977D76EA}"/>
                </a:ext>
              </a:extLst>
            </p:cNvPr>
            <p:cNvSpPr>
              <a:spLocks/>
            </p:cNvSpPr>
            <p:nvPr/>
          </p:nvSpPr>
          <p:spPr bwMode="auto">
            <a:xfrm>
              <a:off x="5046664" y="1927226"/>
              <a:ext cx="268288" cy="157163"/>
            </a:xfrm>
            <a:custGeom>
              <a:avLst/>
              <a:gdLst>
                <a:gd name="T0" fmla="*/ 12 w 63"/>
                <a:gd name="T1" fmla="*/ 8 h 37"/>
                <a:gd name="T2" fmla="*/ 17 w 63"/>
                <a:gd name="T3" fmla="*/ 29 h 37"/>
                <a:gd name="T4" fmla="*/ 54 w 63"/>
                <a:gd name="T5" fmla="*/ 27 h 37"/>
                <a:gd name="T6" fmla="*/ 46 w 63"/>
                <a:gd name="T7" fmla="*/ 4 h 37"/>
                <a:gd name="T8" fmla="*/ 11 w 63"/>
                <a:gd name="T9" fmla="*/ 9 h 37"/>
                <a:gd name="T10" fmla="*/ 15 w 63"/>
                <a:gd name="T11" fmla="*/ 12 h 37"/>
                <a:gd name="T12" fmla="*/ 39 w 63"/>
                <a:gd name="T13" fmla="*/ 7 h 37"/>
                <a:gd name="T14" fmla="*/ 51 w 63"/>
                <a:gd name="T15" fmla="*/ 23 h 37"/>
                <a:gd name="T16" fmla="*/ 26 w 63"/>
                <a:gd name="T17" fmla="*/ 27 h 37"/>
                <a:gd name="T18" fmla="*/ 14 w 63"/>
                <a:gd name="T19" fmla="*/ 13 h 37"/>
                <a:gd name="T20" fmla="*/ 12 w 63"/>
                <a:gd name="T21"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37">
                  <a:moveTo>
                    <a:pt x="12" y="8"/>
                  </a:moveTo>
                  <a:cubicBezTo>
                    <a:pt x="0" y="15"/>
                    <a:pt x="9" y="25"/>
                    <a:pt x="17" y="29"/>
                  </a:cubicBezTo>
                  <a:cubicBezTo>
                    <a:pt x="29" y="35"/>
                    <a:pt x="44" y="37"/>
                    <a:pt x="54" y="27"/>
                  </a:cubicBezTo>
                  <a:cubicBezTo>
                    <a:pt x="63" y="18"/>
                    <a:pt x="57" y="8"/>
                    <a:pt x="46" y="4"/>
                  </a:cubicBezTo>
                  <a:cubicBezTo>
                    <a:pt x="35" y="0"/>
                    <a:pt x="20" y="0"/>
                    <a:pt x="11" y="9"/>
                  </a:cubicBezTo>
                  <a:cubicBezTo>
                    <a:pt x="9" y="11"/>
                    <a:pt x="13" y="15"/>
                    <a:pt x="15" y="12"/>
                  </a:cubicBezTo>
                  <a:cubicBezTo>
                    <a:pt x="21" y="6"/>
                    <a:pt x="31" y="5"/>
                    <a:pt x="39" y="7"/>
                  </a:cubicBezTo>
                  <a:cubicBezTo>
                    <a:pt x="46" y="9"/>
                    <a:pt x="58" y="14"/>
                    <a:pt x="51" y="23"/>
                  </a:cubicBezTo>
                  <a:cubicBezTo>
                    <a:pt x="45" y="30"/>
                    <a:pt x="34" y="30"/>
                    <a:pt x="26" y="27"/>
                  </a:cubicBezTo>
                  <a:cubicBezTo>
                    <a:pt x="21" y="26"/>
                    <a:pt x="5" y="18"/>
                    <a:pt x="14" y="13"/>
                  </a:cubicBezTo>
                  <a:cubicBezTo>
                    <a:pt x="17" y="11"/>
                    <a:pt x="15" y="7"/>
                    <a:pt x="12"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9">
              <a:extLst>
                <a:ext uri="{FF2B5EF4-FFF2-40B4-BE49-F238E27FC236}">
                  <a16:creationId xmlns="" xmlns:a16="http://schemas.microsoft.com/office/drawing/2014/main" id="{28D48100-6C68-499A-866E-F2882ED51DFE}"/>
                </a:ext>
              </a:extLst>
            </p:cNvPr>
            <p:cNvSpPr>
              <a:spLocks/>
            </p:cNvSpPr>
            <p:nvPr/>
          </p:nvSpPr>
          <p:spPr bwMode="auto">
            <a:xfrm>
              <a:off x="4894264" y="3392489"/>
              <a:ext cx="177800" cy="38100"/>
            </a:xfrm>
            <a:custGeom>
              <a:avLst/>
              <a:gdLst>
                <a:gd name="T0" fmla="*/ 3 w 42"/>
                <a:gd name="T1" fmla="*/ 9 h 9"/>
                <a:gd name="T2" fmla="*/ 39 w 42"/>
                <a:gd name="T3" fmla="*/ 6 h 9"/>
                <a:gd name="T4" fmla="*/ 37 w 42"/>
                <a:gd name="T5" fmla="*/ 1 h 9"/>
                <a:gd name="T6" fmla="*/ 3 w 42"/>
                <a:gd name="T7" fmla="*/ 3 h 9"/>
                <a:gd name="T8" fmla="*/ 3 w 42"/>
                <a:gd name="T9" fmla="*/ 9 h 9"/>
              </a:gdLst>
              <a:ahLst/>
              <a:cxnLst>
                <a:cxn ang="0">
                  <a:pos x="T0" y="T1"/>
                </a:cxn>
                <a:cxn ang="0">
                  <a:pos x="T2" y="T3"/>
                </a:cxn>
                <a:cxn ang="0">
                  <a:pos x="T4" y="T5"/>
                </a:cxn>
                <a:cxn ang="0">
                  <a:pos x="T6" y="T7"/>
                </a:cxn>
                <a:cxn ang="0">
                  <a:pos x="T8" y="T9"/>
                </a:cxn>
              </a:cxnLst>
              <a:rect l="0" t="0" r="r" b="b"/>
              <a:pathLst>
                <a:path w="42" h="9">
                  <a:moveTo>
                    <a:pt x="3" y="9"/>
                  </a:moveTo>
                  <a:cubicBezTo>
                    <a:pt x="15" y="9"/>
                    <a:pt x="27" y="8"/>
                    <a:pt x="39" y="6"/>
                  </a:cubicBezTo>
                  <a:cubicBezTo>
                    <a:pt x="42" y="5"/>
                    <a:pt x="41" y="0"/>
                    <a:pt x="37" y="1"/>
                  </a:cubicBezTo>
                  <a:cubicBezTo>
                    <a:pt x="26" y="3"/>
                    <a:pt x="15" y="3"/>
                    <a:pt x="3" y="3"/>
                  </a:cubicBezTo>
                  <a:cubicBezTo>
                    <a:pt x="0" y="3"/>
                    <a:pt x="0" y="9"/>
                    <a:pt x="3"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0">
              <a:extLst>
                <a:ext uri="{FF2B5EF4-FFF2-40B4-BE49-F238E27FC236}">
                  <a16:creationId xmlns="" xmlns:a16="http://schemas.microsoft.com/office/drawing/2014/main" id="{FA143BD9-5D55-4CA4-A6AB-08819A7B7EBD}"/>
                </a:ext>
              </a:extLst>
            </p:cNvPr>
            <p:cNvSpPr>
              <a:spLocks/>
            </p:cNvSpPr>
            <p:nvPr/>
          </p:nvSpPr>
          <p:spPr bwMode="auto">
            <a:xfrm>
              <a:off x="4843464" y="3435351"/>
              <a:ext cx="195263" cy="47625"/>
            </a:xfrm>
            <a:custGeom>
              <a:avLst/>
              <a:gdLst>
                <a:gd name="T0" fmla="*/ 3 w 46"/>
                <a:gd name="T1" fmla="*/ 10 h 11"/>
                <a:gd name="T2" fmla="*/ 43 w 46"/>
                <a:gd name="T3" fmla="*/ 5 h 11"/>
                <a:gd name="T4" fmla="*/ 42 w 46"/>
                <a:gd name="T5" fmla="*/ 0 h 11"/>
                <a:gd name="T6" fmla="*/ 3 w 46"/>
                <a:gd name="T7" fmla="*/ 5 h 11"/>
                <a:gd name="T8" fmla="*/ 3 w 46"/>
                <a:gd name="T9" fmla="*/ 10 h 11"/>
              </a:gdLst>
              <a:ahLst/>
              <a:cxnLst>
                <a:cxn ang="0">
                  <a:pos x="T0" y="T1"/>
                </a:cxn>
                <a:cxn ang="0">
                  <a:pos x="T2" y="T3"/>
                </a:cxn>
                <a:cxn ang="0">
                  <a:pos x="T4" y="T5"/>
                </a:cxn>
                <a:cxn ang="0">
                  <a:pos x="T6" y="T7"/>
                </a:cxn>
                <a:cxn ang="0">
                  <a:pos x="T8" y="T9"/>
                </a:cxn>
              </a:cxnLst>
              <a:rect l="0" t="0" r="r" b="b"/>
              <a:pathLst>
                <a:path w="46" h="11">
                  <a:moveTo>
                    <a:pt x="3" y="10"/>
                  </a:moveTo>
                  <a:cubicBezTo>
                    <a:pt x="17" y="10"/>
                    <a:pt x="30" y="8"/>
                    <a:pt x="43" y="5"/>
                  </a:cubicBezTo>
                  <a:cubicBezTo>
                    <a:pt x="46" y="5"/>
                    <a:pt x="45" y="0"/>
                    <a:pt x="42" y="0"/>
                  </a:cubicBezTo>
                  <a:cubicBezTo>
                    <a:pt x="29" y="3"/>
                    <a:pt x="16" y="5"/>
                    <a:pt x="3" y="5"/>
                  </a:cubicBezTo>
                  <a:cubicBezTo>
                    <a:pt x="0" y="5"/>
                    <a:pt x="0" y="11"/>
                    <a:pt x="3"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1">
              <a:extLst>
                <a:ext uri="{FF2B5EF4-FFF2-40B4-BE49-F238E27FC236}">
                  <a16:creationId xmlns="" xmlns:a16="http://schemas.microsoft.com/office/drawing/2014/main" id="{CDD590F2-974C-4F91-9EC5-81BB5DCBE89E}"/>
                </a:ext>
              </a:extLst>
            </p:cNvPr>
            <p:cNvSpPr>
              <a:spLocks/>
            </p:cNvSpPr>
            <p:nvPr/>
          </p:nvSpPr>
          <p:spPr bwMode="auto">
            <a:xfrm>
              <a:off x="4830764" y="3460751"/>
              <a:ext cx="190500" cy="47625"/>
            </a:xfrm>
            <a:custGeom>
              <a:avLst/>
              <a:gdLst>
                <a:gd name="T0" fmla="*/ 4 w 45"/>
                <a:gd name="T1" fmla="*/ 11 h 11"/>
                <a:gd name="T2" fmla="*/ 42 w 45"/>
                <a:gd name="T3" fmla="*/ 6 h 11"/>
                <a:gd name="T4" fmla="*/ 40 w 45"/>
                <a:gd name="T5" fmla="*/ 1 h 11"/>
                <a:gd name="T6" fmla="*/ 4 w 45"/>
                <a:gd name="T7" fmla="*/ 6 h 11"/>
                <a:gd name="T8" fmla="*/ 4 w 45"/>
                <a:gd name="T9" fmla="*/ 11 h 11"/>
              </a:gdLst>
              <a:ahLst/>
              <a:cxnLst>
                <a:cxn ang="0">
                  <a:pos x="T0" y="T1"/>
                </a:cxn>
                <a:cxn ang="0">
                  <a:pos x="T2" y="T3"/>
                </a:cxn>
                <a:cxn ang="0">
                  <a:pos x="T4" y="T5"/>
                </a:cxn>
                <a:cxn ang="0">
                  <a:pos x="T6" y="T7"/>
                </a:cxn>
                <a:cxn ang="0">
                  <a:pos x="T8" y="T9"/>
                </a:cxn>
              </a:cxnLst>
              <a:rect l="0" t="0" r="r" b="b"/>
              <a:pathLst>
                <a:path w="45" h="11">
                  <a:moveTo>
                    <a:pt x="4" y="11"/>
                  </a:moveTo>
                  <a:cubicBezTo>
                    <a:pt x="16" y="11"/>
                    <a:pt x="29" y="9"/>
                    <a:pt x="42" y="6"/>
                  </a:cubicBezTo>
                  <a:cubicBezTo>
                    <a:pt x="45" y="5"/>
                    <a:pt x="44" y="0"/>
                    <a:pt x="40" y="1"/>
                  </a:cubicBezTo>
                  <a:cubicBezTo>
                    <a:pt x="28" y="4"/>
                    <a:pt x="16" y="6"/>
                    <a:pt x="4" y="6"/>
                  </a:cubicBezTo>
                  <a:cubicBezTo>
                    <a:pt x="0" y="6"/>
                    <a:pt x="0" y="11"/>
                    <a:pt x="4"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2">
              <a:extLst>
                <a:ext uri="{FF2B5EF4-FFF2-40B4-BE49-F238E27FC236}">
                  <a16:creationId xmlns="" xmlns:a16="http://schemas.microsoft.com/office/drawing/2014/main" id="{5C5BCA82-FFF4-4FEB-90B9-A52F617C062B}"/>
                </a:ext>
              </a:extLst>
            </p:cNvPr>
            <p:cNvSpPr>
              <a:spLocks/>
            </p:cNvSpPr>
            <p:nvPr/>
          </p:nvSpPr>
          <p:spPr bwMode="auto">
            <a:xfrm>
              <a:off x="4821239" y="3503614"/>
              <a:ext cx="182563" cy="60325"/>
            </a:xfrm>
            <a:custGeom>
              <a:avLst/>
              <a:gdLst>
                <a:gd name="T0" fmla="*/ 5 w 43"/>
                <a:gd name="T1" fmla="*/ 13 h 14"/>
                <a:gd name="T2" fmla="*/ 40 w 43"/>
                <a:gd name="T3" fmla="*/ 5 h 14"/>
                <a:gd name="T4" fmla="*/ 39 w 43"/>
                <a:gd name="T5" fmla="*/ 1 h 14"/>
                <a:gd name="T6" fmla="*/ 3 w 43"/>
                <a:gd name="T7" fmla="*/ 8 h 14"/>
                <a:gd name="T8" fmla="*/ 5 w 43"/>
                <a:gd name="T9" fmla="*/ 13 h 14"/>
              </a:gdLst>
              <a:ahLst/>
              <a:cxnLst>
                <a:cxn ang="0">
                  <a:pos x="T0" y="T1"/>
                </a:cxn>
                <a:cxn ang="0">
                  <a:pos x="T2" y="T3"/>
                </a:cxn>
                <a:cxn ang="0">
                  <a:pos x="T4" y="T5"/>
                </a:cxn>
                <a:cxn ang="0">
                  <a:pos x="T6" y="T7"/>
                </a:cxn>
                <a:cxn ang="0">
                  <a:pos x="T8" y="T9"/>
                </a:cxn>
              </a:cxnLst>
              <a:rect l="0" t="0" r="r" b="b"/>
              <a:pathLst>
                <a:path w="43" h="14">
                  <a:moveTo>
                    <a:pt x="5" y="13"/>
                  </a:moveTo>
                  <a:cubicBezTo>
                    <a:pt x="16" y="11"/>
                    <a:pt x="29" y="9"/>
                    <a:pt x="40" y="5"/>
                  </a:cubicBezTo>
                  <a:cubicBezTo>
                    <a:pt x="43" y="5"/>
                    <a:pt x="42" y="0"/>
                    <a:pt x="39" y="1"/>
                  </a:cubicBezTo>
                  <a:cubicBezTo>
                    <a:pt x="27" y="4"/>
                    <a:pt x="15" y="6"/>
                    <a:pt x="3" y="8"/>
                  </a:cubicBezTo>
                  <a:cubicBezTo>
                    <a:pt x="0" y="9"/>
                    <a:pt x="1" y="14"/>
                    <a:pt x="5"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3">
              <a:extLst>
                <a:ext uri="{FF2B5EF4-FFF2-40B4-BE49-F238E27FC236}">
                  <a16:creationId xmlns="" xmlns:a16="http://schemas.microsoft.com/office/drawing/2014/main" id="{D562FA31-15BD-4D9D-BCA4-4CC63706D7DD}"/>
                </a:ext>
              </a:extLst>
            </p:cNvPr>
            <p:cNvSpPr>
              <a:spLocks/>
            </p:cNvSpPr>
            <p:nvPr/>
          </p:nvSpPr>
          <p:spPr bwMode="auto">
            <a:xfrm>
              <a:off x="4783139" y="3538539"/>
              <a:ext cx="212725" cy="53975"/>
            </a:xfrm>
            <a:custGeom>
              <a:avLst/>
              <a:gdLst>
                <a:gd name="T0" fmla="*/ 3 w 50"/>
                <a:gd name="T1" fmla="*/ 13 h 13"/>
                <a:gd name="T2" fmla="*/ 47 w 50"/>
                <a:gd name="T3" fmla="*/ 6 h 13"/>
                <a:gd name="T4" fmla="*/ 45 w 50"/>
                <a:gd name="T5" fmla="*/ 1 h 13"/>
                <a:gd name="T6" fmla="*/ 3 w 50"/>
                <a:gd name="T7" fmla="*/ 8 h 13"/>
                <a:gd name="T8" fmla="*/ 3 w 50"/>
                <a:gd name="T9" fmla="*/ 13 h 13"/>
              </a:gdLst>
              <a:ahLst/>
              <a:cxnLst>
                <a:cxn ang="0">
                  <a:pos x="T0" y="T1"/>
                </a:cxn>
                <a:cxn ang="0">
                  <a:pos x="T2" y="T3"/>
                </a:cxn>
                <a:cxn ang="0">
                  <a:pos x="T4" y="T5"/>
                </a:cxn>
                <a:cxn ang="0">
                  <a:pos x="T6" y="T7"/>
                </a:cxn>
                <a:cxn ang="0">
                  <a:pos x="T8" y="T9"/>
                </a:cxn>
              </a:cxnLst>
              <a:rect l="0" t="0" r="r" b="b"/>
              <a:pathLst>
                <a:path w="50" h="13">
                  <a:moveTo>
                    <a:pt x="3" y="13"/>
                  </a:moveTo>
                  <a:cubicBezTo>
                    <a:pt x="18" y="12"/>
                    <a:pt x="32" y="9"/>
                    <a:pt x="47" y="6"/>
                  </a:cubicBezTo>
                  <a:cubicBezTo>
                    <a:pt x="50" y="5"/>
                    <a:pt x="49" y="0"/>
                    <a:pt x="45" y="1"/>
                  </a:cubicBezTo>
                  <a:cubicBezTo>
                    <a:pt x="31" y="4"/>
                    <a:pt x="18" y="7"/>
                    <a:pt x="3" y="8"/>
                  </a:cubicBezTo>
                  <a:cubicBezTo>
                    <a:pt x="0" y="8"/>
                    <a:pt x="0" y="13"/>
                    <a:pt x="3"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4">
              <a:extLst>
                <a:ext uri="{FF2B5EF4-FFF2-40B4-BE49-F238E27FC236}">
                  <a16:creationId xmlns="" xmlns:a16="http://schemas.microsoft.com/office/drawing/2014/main" id="{31558A81-1A14-4FDA-98CE-AA474CD58177}"/>
                </a:ext>
              </a:extLst>
            </p:cNvPr>
            <p:cNvSpPr>
              <a:spLocks/>
            </p:cNvSpPr>
            <p:nvPr/>
          </p:nvSpPr>
          <p:spPr bwMode="auto">
            <a:xfrm>
              <a:off x="4778377" y="3605214"/>
              <a:ext cx="166688" cy="47625"/>
            </a:xfrm>
            <a:custGeom>
              <a:avLst/>
              <a:gdLst>
                <a:gd name="T0" fmla="*/ 4 w 39"/>
                <a:gd name="T1" fmla="*/ 11 h 11"/>
                <a:gd name="T2" fmla="*/ 36 w 39"/>
                <a:gd name="T3" fmla="*/ 6 h 11"/>
                <a:gd name="T4" fmla="*/ 34 w 39"/>
                <a:gd name="T5" fmla="*/ 1 h 11"/>
                <a:gd name="T6" fmla="*/ 4 w 39"/>
                <a:gd name="T7" fmla="*/ 5 h 11"/>
                <a:gd name="T8" fmla="*/ 4 w 39"/>
                <a:gd name="T9" fmla="*/ 11 h 11"/>
              </a:gdLst>
              <a:ahLst/>
              <a:cxnLst>
                <a:cxn ang="0">
                  <a:pos x="T0" y="T1"/>
                </a:cxn>
                <a:cxn ang="0">
                  <a:pos x="T2" y="T3"/>
                </a:cxn>
                <a:cxn ang="0">
                  <a:pos x="T4" y="T5"/>
                </a:cxn>
                <a:cxn ang="0">
                  <a:pos x="T6" y="T7"/>
                </a:cxn>
                <a:cxn ang="0">
                  <a:pos x="T8" y="T9"/>
                </a:cxn>
              </a:cxnLst>
              <a:rect l="0" t="0" r="r" b="b"/>
              <a:pathLst>
                <a:path w="39" h="11">
                  <a:moveTo>
                    <a:pt x="4" y="11"/>
                  </a:moveTo>
                  <a:cubicBezTo>
                    <a:pt x="15" y="10"/>
                    <a:pt x="25" y="9"/>
                    <a:pt x="36" y="6"/>
                  </a:cubicBezTo>
                  <a:cubicBezTo>
                    <a:pt x="39" y="5"/>
                    <a:pt x="38" y="0"/>
                    <a:pt x="34" y="1"/>
                  </a:cubicBezTo>
                  <a:cubicBezTo>
                    <a:pt x="24" y="4"/>
                    <a:pt x="14" y="5"/>
                    <a:pt x="4" y="5"/>
                  </a:cubicBezTo>
                  <a:cubicBezTo>
                    <a:pt x="0" y="5"/>
                    <a:pt x="0" y="11"/>
                    <a:pt x="4"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4" name="组合 63">
            <a:extLst>
              <a:ext uri="{FF2B5EF4-FFF2-40B4-BE49-F238E27FC236}">
                <a16:creationId xmlns="" xmlns:a16="http://schemas.microsoft.com/office/drawing/2014/main" id="{59B7B257-B5D3-479D-8C2E-70921A7DD2A3}"/>
              </a:ext>
            </a:extLst>
          </p:cNvPr>
          <p:cNvGrpSpPr/>
          <p:nvPr/>
        </p:nvGrpSpPr>
        <p:grpSpPr>
          <a:xfrm>
            <a:off x="6421892" y="1921671"/>
            <a:ext cx="1343251" cy="2962862"/>
            <a:chOff x="5986464" y="1985964"/>
            <a:chExt cx="995363" cy="2195512"/>
          </a:xfrm>
        </p:grpSpPr>
        <p:sp>
          <p:nvSpPr>
            <p:cNvPr id="29" name="Freeform 20">
              <a:extLst>
                <a:ext uri="{FF2B5EF4-FFF2-40B4-BE49-F238E27FC236}">
                  <a16:creationId xmlns="" xmlns:a16="http://schemas.microsoft.com/office/drawing/2014/main" id="{63BBCB2E-9D52-4FA0-9162-F03FC2CA53D9}"/>
                </a:ext>
              </a:extLst>
            </p:cNvPr>
            <p:cNvSpPr>
              <a:spLocks/>
            </p:cNvSpPr>
            <p:nvPr/>
          </p:nvSpPr>
          <p:spPr bwMode="auto">
            <a:xfrm>
              <a:off x="5986464" y="2540001"/>
              <a:ext cx="995363" cy="1641475"/>
            </a:xfrm>
            <a:custGeom>
              <a:avLst/>
              <a:gdLst>
                <a:gd name="T0" fmla="*/ 62 w 234"/>
                <a:gd name="T1" fmla="*/ 13 h 385"/>
                <a:gd name="T2" fmla="*/ 64 w 234"/>
                <a:gd name="T3" fmla="*/ 81 h 385"/>
                <a:gd name="T4" fmla="*/ 69 w 234"/>
                <a:gd name="T5" fmla="*/ 146 h 385"/>
                <a:gd name="T6" fmla="*/ 46 w 234"/>
                <a:gd name="T7" fmla="*/ 195 h 385"/>
                <a:gd name="T8" fmla="*/ 33 w 234"/>
                <a:gd name="T9" fmla="*/ 220 h 385"/>
                <a:gd name="T10" fmla="*/ 8 w 234"/>
                <a:gd name="T11" fmla="*/ 292 h 385"/>
                <a:gd name="T12" fmla="*/ 11 w 234"/>
                <a:gd name="T13" fmla="*/ 355 h 385"/>
                <a:gd name="T14" fmla="*/ 83 w 234"/>
                <a:gd name="T15" fmla="*/ 380 h 385"/>
                <a:gd name="T16" fmla="*/ 200 w 234"/>
                <a:gd name="T17" fmla="*/ 370 h 385"/>
                <a:gd name="T18" fmla="*/ 230 w 234"/>
                <a:gd name="T19" fmla="*/ 345 h 385"/>
                <a:gd name="T20" fmla="*/ 227 w 234"/>
                <a:gd name="T21" fmla="*/ 316 h 385"/>
                <a:gd name="T22" fmla="*/ 211 w 234"/>
                <a:gd name="T23" fmla="*/ 281 h 385"/>
                <a:gd name="T24" fmla="*/ 190 w 234"/>
                <a:gd name="T25" fmla="*/ 232 h 385"/>
                <a:gd name="T26" fmla="*/ 159 w 234"/>
                <a:gd name="T27" fmla="*/ 183 h 385"/>
                <a:gd name="T28" fmla="*/ 119 w 234"/>
                <a:gd name="T29" fmla="*/ 143 h 385"/>
                <a:gd name="T30" fmla="*/ 111 w 234"/>
                <a:gd name="T31" fmla="*/ 79 h 385"/>
                <a:gd name="T32" fmla="*/ 108 w 234"/>
                <a:gd name="T33" fmla="*/ 8 h 385"/>
                <a:gd name="T34" fmla="*/ 105 w 234"/>
                <a:gd name="T35" fmla="*/ 4 h 385"/>
                <a:gd name="T36" fmla="*/ 60 w 234"/>
                <a:gd name="T37" fmla="*/ 7 h 385"/>
                <a:gd name="T38" fmla="*/ 60 w 234"/>
                <a:gd name="T39" fmla="*/ 14 h 385"/>
                <a:gd name="T40" fmla="*/ 103 w 234"/>
                <a:gd name="T41" fmla="*/ 12 h 385"/>
                <a:gd name="T42" fmla="*/ 100 w 234"/>
                <a:gd name="T43" fmla="*/ 8 h 385"/>
                <a:gd name="T44" fmla="*/ 103 w 234"/>
                <a:gd name="T45" fmla="*/ 67 h 385"/>
                <a:gd name="T46" fmla="*/ 105 w 234"/>
                <a:gd name="T47" fmla="*/ 118 h 385"/>
                <a:gd name="T48" fmla="*/ 119 w 234"/>
                <a:gd name="T49" fmla="*/ 159 h 385"/>
                <a:gd name="T50" fmla="*/ 154 w 234"/>
                <a:gd name="T51" fmla="*/ 190 h 385"/>
                <a:gd name="T52" fmla="*/ 202 w 234"/>
                <a:gd name="T53" fmla="*/ 279 h 385"/>
                <a:gd name="T54" fmla="*/ 218 w 234"/>
                <a:gd name="T55" fmla="*/ 314 h 385"/>
                <a:gd name="T56" fmla="*/ 220 w 234"/>
                <a:gd name="T57" fmla="*/ 347 h 385"/>
                <a:gd name="T58" fmla="*/ 171 w 234"/>
                <a:gd name="T59" fmla="*/ 370 h 385"/>
                <a:gd name="T60" fmla="*/ 110 w 234"/>
                <a:gd name="T61" fmla="*/ 374 h 385"/>
                <a:gd name="T62" fmla="*/ 55 w 234"/>
                <a:gd name="T63" fmla="*/ 369 h 385"/>
                <a:gd name="T64" fmla="*/ 21 w 234"/>
                <a:gd name="T65" fmla="*/ 356 h 385"/>
                <a:gd name="T66" fmla="*/ 15 w 234"/>
                <a:gd name="T67" fmla="*/ 293 h 385"/>
                <a:gd name="T68" fmla="*/ 40 w 234"/>
                <a:gd name="T69" fmla="*/ 223 h 385"/>
                <a:gd name="T70" fmla="*/ 55 w 234"/>
                <a:gd name="T71" fmla="*/ 195 h 385"/>
                <a:gd name="T72" fmla="*/ 77 w 234"/>
                <a:gd name="T73" fmla="*/ 153 h 385"/>
                <a:gd name="T74" fmla="*/ 74 w 234"/>
                <a:gd name="T75" fmla="*/ 119 h 385"/>
                <a:gd name="T76" fmla="*/ 71 w 234"/>
                <a:gd name="T77" fmla="*/ 84 h 385"/>
                <a:gd name="T78" fmla="*/ 69 w 234"/>
                <a:gd name="T79" fmla="*/ 13 h 385"/>
                <a:gd name="T80" fmla="*/ 62 w 234"/>
                <a:gd name="T81" fmla="*/ 13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4" h="385">
                  <a:moveTo>
                    <a:pt x="62" y="13"/>
                  </a:moveTo>
                  <a:cubicBezTo>
                    <a:pt x="62" y="35"/>
                    <a:pt x="62" y="58"/>
                    <a:pt x="64" y="81"/>
                  </a:cubicBezTo>
                  <a:cubicBezTo>
                    <a:pt x="65" y="102"/>
                    <a:pt x="69" y="124"/>
                    <a:pt x="69" y="146"/>
                  </a:cubicBezTo>
                  <a:cubicBezTo>
                    <a:pt x="70" y="166"/>
                    <a:pt x="55" y="179"/>
                    <a:pt x="46" y="195"/>
                  </a:cubicBezTo>
                  <a:cubicBezTo>
                    <a:pt x="41" y="203"/>
                    <a:pt x="37" y="211"/>
                    <a:pt x="33" y="220"/>
                  </a:cubicBezTo>
                  <a:cubicBezTo>
                    <a:pt x="23" y="243"/>
                    <a:pt x="13" y="267"/>
                    <a:pt x="8" y="292"/>
                  </a:cubicBezTo>
                  <a:cubicBezTo>
                    <a:pt x="3" y="312"/>
                    <a:pt x="0" y="337"/>
                    <a:pt x="11" y="355"/>
                  </a:cubicBezTo>
                  <a:cubicBezTo>
                    <a:pt x="25" y="378"/>
                    <a:pt x="60" y="379"/>
                    <a:pt x="83" y="380"/>
                  </a:cubicBezTo>
                  <a:cubicBezTo>
                    <a:pt x="121" y="383"/>
                    <a:pt x="164" y="385"/>
                    <a:pt x="200" y="370"/>
                  </a:cubicBezTo>
                  <a:cubicBezTo>
                    <a:pt x="211" y="365"/>
                    <a:pt x="225" y="358"/>
                    <a:pt x="230" y="345"/>
                  </a:cubicBezTo>
                  <a:cubicBezTo>
                    <a:pt x="234" y="336"/>
                    <a:pt x="231" y="325"/>
                    <a:pt x="227" y="316"/>
                  </a:cubicBezTo>
                  <a:cubicBezTo>
                    <a:pt x="222" y="304"/>
                    <a:pt x="216" y="293"/>
                    <a:pt x="211" y="281"/>
                  </a:cubicBezTo>
                  <a:cubicBezTo>
                    <a:pt x="203" y="264"/>
                    <a:pt x="197" y="248"/>
                    <a:pt x="190" y="232"/>
                  </a:cubicBezTo>
                  <a:cubicBezTo>
                    <a:pt x="182" y="214"/>
                    <a:pt x="172" y="197"/>
                    <a:pt x="159" y="183"/>
                  </a:cubicBezTo>
                  <a:cubicBezTo>
                    <a:pt x="145" y="169"/>
                    <a:pt x="127" y="162"/>
                    <a:pt x="119" y="143"/>
                  </a:cubicBezTo>
                  <a:cubicBezTo>
                    <a:pt x="111" y="122"/>
                    <a:pt x="112" y="100"/>
                    <a:pt x="111" y="79"/>
                  </a:cubicBezTo>
                  <a:cubicBezTo>
                    <a:pt x="110" y="55"/>
                    <a:pt x="110" y="31"/>
                    <a:pt x="108" y="8"/>
                  </a:cubicBezTo>
                  <a:cubicBezTo>
                    <a:pt x="108" y="6"/>
                    <a:pt x="107" y="5"/>
                    <a:pt x="105" y="4"/>
                  </a:cubicBezTo>
                  <a:cubicBezTo>
                    <a:pt x="90" y="0"/>
                    <a:pt x="75" y="5"/>
                    <a:pt x="60" y="7"/>
                  </a:cubicBezTo>
                  <a:cubicBezTo>
                    <a:pt x="56" y="7"/>
                    <a:pt x="56" y="15"/>
                    <a:pt x="60" y="14"/>
                  </a:cubicBezTo>
                  <a:cubicBezTo>
                    <a:pt x="74" y="13"/>
                    <a:pt x="89" y="8"/>
                    <a:pt x="103" y="12"/>
                  </a:cubicBezTo>
                  <a:cubicBezTo>
                    <a:pt x="102" y="10"/>
                    <a:pt x="101" y="9"/>
                    <a:pt x="100" y="8"/>
                  </a:cubicBezTo>
                  <a:cubicBezTo>
                    <a:pt x="102" y="27"/>
                    <a:pt x="102" y="47"/>
                    <a:pt x="103" y="67"/>
                  </a:cubicBezTo>
                  <a:cubicBezTo>
                    <a:pt x="103" y="84"/>
                    <a:pt x="103" y="101"/>
                    <a:pt x="105" y="118"/>
                  </a:cubicBezTo>
                  <a:cubicBezTo>
                    <a:pt x="107" y="132"/>
                    <a:pt x="111" y="148"/>
                    <a:pt x="119" y="159"/>
                  </a:cubicBezTo>
                  <a:cubicBezTo>
                    <a:pt x="128" y="172"/>
                    <a:pt x="144" y="178"/>
                    <a:pt x="154" y="190"/>
                  </a:cubicBezTo>
                  <a:cubicBezTo>
                    <a:pt x="178" y="214"/>
                    <a:pt x="189" y="249"/>
                    <a:pt x="202" y="279"/>
                  </a:cubicBezTo>
                  <a:cubicBezTo>
                    <a:pt x="207" y="291"/>
                    <a:pt x="213" y="303"/>
                    <a:pt x="218" y="314"/>
                  </a:cubicBezTo>
                  <a:cubicBezTo>
                    <a:pt x="223" y="325"/>
                    <a:pt x="227" y="337"/>
                    <a:pt x="220" y="347"/>
                  </a:cubicBezTo>
                  <a:cubicBezTo>
                    <a:pt x="210" y="361"/>
                    <a:pt x="187" y="367"/>
                    <a:pt x="171" y="370"/>
                  </a:cubicBezTo>
                  <a:cubicBezTo>
                    <a:pt x="151" y="374"/>
                    <a:pt x="131" y="374"/>
                    <a:pt x="110" y="374"/>
                  </a:cubicBezTo>
                  <a:cubicBezTo>
                    <a:pt x="92" y="373"/>
                    <a:pt x="73" y="372"/>
                    <a:pt x="55" y="369"/>
                  </a:cubicBezTo>
                  <a:cubicBezTo>
                    <a:pt x="43" y="367"/>
                    <a:pt x="29" y="365"/>
                    <a:pt x="21" y="356"/>
                  </a:cubicBezTo>
                  <a:cubicBezTo>
                    <a:pt x="6" y="339"/>
                    <a:pt x="11" y="312"/>
                    <a:pt x="15" y="293"/>
                  </a:cubicBezTo>
                  <a:cubicBezTo>
                    <a:pt x="21" y="269"/>
                    <a:pt x="30" y="245"/>
                    <a:pt x="40" y="223"/>
                  </a:cubicBezTo>
                  <a:cubicBezTo>
                    <a:pt x="45" y="213"/>
                    <a:pt x="49" y="204"/>
                    <a:pt x="55" y="195"/>
                  </a:cubicBezTo>
                  <a:cubicBezTo>
                    <a:pt x="63" y="181"/>
                    <a:pt x="75" y="170"/>
                    <a:pt x="77" y="153"/>
                  </a:cubicBezTo>
                  <a:cubicBezTo>
                    <a:pt x="78" y="142"/>
                    <a:pt x="76" y="130"/>
                    <a:pt x="74" y="119"/>
                  </a:cubicBezTo>
                  <a:cubicBezTo>
                    <a:pt x="73" y="107"/>
                    <a:pt x="72" y="96"/>
                    <a:pt x="71" y="84"/>
                  </a:cubicBezTo>
                  <a:cubicBezTo>
                    <a:pt x="70" y="61"/>
                    <a:pt x="69" y="37"/>
                    <a:pt x="69" y="13"/>
                  </a:cubicBezTo>
                  <a:cubicBezTo>
                    <a:pt x="69" y="8"/>
                    <a:pt x="62" y="8"/>
                    <a:pt x="62"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1">
              <a:extLst>
                <a:ext uri="{FF2B5EF4-FFF2-40B4-BE49-F238E27FC236}">
                  <a16:creationId xmlns="" xmlns:a16="http://schemas.microsoft.com/office/drawing/2014/main" id="{6CC172A6-3B36-4B50-A555-53F284E337A7}"/>
                </a:ext>
              </a:extLst>
            </p:cNvPr>
            <p:cNvSpPr>
              <a:spLocks/>
            </p:cNvSpPr>
            <p:nvPr/>
          </p:nvSpPr>
          <p:spPr bwMode="auto">
            <a:xfrm>
              <a:off x="6156327" y="2425701"/>
              <a:ext cx="357188" cy="242888"/>
            </a:xfrm>
            <a:custGeom>
              <a:avLst/>
              <a:gdLst>
                <a:gd name="T0" fmla="*/ 0 w 84"/>
                <a:gd name="T1" fmla="*/ 18 h 57"/>
                <a:gd name="T2" fmla="*/ 80 w 84"/>
                <a:gd name="T3" fmla="*/ 35 h 57"/>
                <a:gd name="T4" fmla="*/ 83 w 84"/>
                <a:gd name="T5" fmla="*/ 30 h 57"/>
                <a:gd name="T6" fmla="*/ 77 w 84"/>
                <a:gd name="T7" fmla="*/ 9 h 57"/>
                <a:gd name="T8" fmla="*/ 74 w 84"/>
                <a:gd name="T9" fmla="*/ 5 h 57"/>
                <a:gd name="T10" fmla="*/ 5 w 84"/>
                <a:gd name="T11" fmla="*/ 11 h 57"/>
                <a:gd name="T12" fmla="*/ 7 w 84"/>
                <a:gd name="T13" fmla="*/ 19 h 57"/>
                <a:gd name="T14" fmla="*/ 72 w 84"/>
                <a:gd name="T15" fmla="*/ 12 h 57"/>
                <a:gd name="T16" fmla="*/ 69 w 84"/>
                <a:gd name="T17" fmla="*/ 9 h 57"/>
                <a:gd name="T18" fmla="*/ 76 w 84"/>
                <a:gd name="T19" fmla="*/ 34 h 57"/>
                <a:gd name="T20" fmla="*/ 78 w 84"/>
                <a:gd name="T21" fmla="*/ 28 h 57"/>
                <a:gd name="T22" fmla="*/ 8 w 84"/>
                <a:gd name="T23" fmla="*/ 18 h 57"/>
                <a:gd name="T24" fmla="*/ 0 w 84"/>
                <a:gd name="T25"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57">
                  <a:moveTo>
                    <a:pt x="0" y="18"/>
                  </a:moveTo>
                  <a:cubicBezTo>
                    <a:pt x="3" y="57"/>
                    <a:pt x="56" y="39"/>
                    <a:pt x="80" y="35"/>
                  </a:cubicBezTo>
                  <a:cubicBezTo>
                    <a:pt x="83" y="35"/>
                    <a:pt x="84" y="32"/>
                    <a:pt x="83" y="30"/>
                  </a:cubicBezTo>
                  <a:cubicBezTo>
                    <a:pt x="78" y="23"/>
                    <a:pt x="76" y="17"/>
                    <a:pt x="77" y="9"/>
                  </a:cubicBezTo>
                  <a:cubicBezTo>
                    <a:pt x="77" y="7"/>
                    <a:pt x="75" y="5"/>
                    <a:pt x="74" y="5"/>
                  </a:cubicBezTo>
                  <a:cubicBezTo>
                    <a:pt x="52" y="0"/>
                    <a:pt x="26" y="3"/>
                    <a:pt x="5" y="11"/>
                  </a:cubicBezTo>
                  <a:cubicBezTo>
                    <a:pt x="1" y="13"/>
                    <a:pt x="3" y="21"/>
                    <a:pt x="7" y="19"/>
                  </a:cubicBezTo>
                  <a:cubicBezTo>
                    <a:pt x="27" y="11"/>
                    <a:pt x="52" y="7"/>
                    <a:pt x="72" y="12"/>
                  </a:cubicBezTo>
                  <a:cubicBezTo>
                    <a:pt x="71" y="11"/>
                    <a:pt x="70" y="10"/>
                    <a:pt x="69" y="9"/>
                  </a:cubicBezTo>
                  <a:cubicBezTo>
                    <a:pt x="68" y="18"/>
                    <a:pt x="71" y="26"/>
                    <a:pt x="76" y="34"/>
                  </a:cubicBezTo>
                  <a:cubicBezTo>
                    <a:pt x="77" y="32"/>
                    <a:pt x="77" y="30"/>
                    <a:pt x="78" y="28"/>
                  </a:cubicBezTo>
                  <a:cubicBezTo>
                    <a:pt x="60" y="31"/>
                    <a:pt x="10" y="49"/>
                    <a:pt x="8" y="18"/>
                  </a:cubicBezTo>
                  <a:cubicBezTo>
                    <a:pt x="7" y="13"/>
                    <a:pt x="0" y="13"/>
                    <a:pt x="0" y="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
              <a:extLst>
                <a:ext uri="{FF2B5EF4-FFF2-40B4-BE49-F238E27FC236}">
                  <a16:creationId xmlns="" xmlns:a16="http://schemas.microsoft.com/office/drawing/2014/main" id="{6B571545-6733-44F8-83A1-0F322D3960B8}"/>
                </a:ext>
              </a:extLst>
            </p:cNvPr>
            <p:cNvSpPr>
              <a:spLocks/>
            </p:cNvSpPr>
            <p:nvPr/>
          </p:nvSpPr>
          <p:spPr bwMode="auto">
            <a:xfrm>
              <a:off x="6092827" y="3665539"/>
              <a:ext cx="777875" cy="396875"/>
            </a:xfrm>
            <a:custGeom>
              <a:avLst/>
              <a:gdLst>
                <a:gd name="T0" fmla="*/ 1 w 183"/>
                <a:gd name="T1" fmla="*/ 31 h 93"/>
                <a:gd name="T2" fmla="*/ 25 w 183"/>
                <a:gd name="T3" fmla="*/ 76 h 93"/>
                <a:gd name="T4" fmla="*/ 73 w 183"/>
                <a:gd name="T5" fmla="*/ 91 h 93"/>
                <a:gd name="T6" fmla="*/ 129 w 183"/>
                <a:gd name="T7" fmla="*/ 89 h 93"/>
                <a:gd name="T8" fmla="*/ 167 w 183"/>
                <a:gd name="T9" fmla="*/ 72 h 93"/>
                <a:gd name="T10" fmla="*/ 154 w 183"/>
                <a:gd name="T11" fmla="*/ 4 h 93"/>
                <a:gd name="T12" fmla="*/ 136 w 183"/>
                <a:gd name="T13" fmla="*/ 4 h 93"/>
                <a:gd name="T14" fmla="*/ 124 w 183"/>
                <a:gd name="T15" fmla="*/ 9 h 93"/>
                <a:gd name="T16" fmla="*/ 106 w 183"/>
                <a:gd name="T17" fmla="*/ 4 h 93"/>
                <a:gd name="T18" fmla="*/ 92 w 183"/>
                <a:gd name="T19" fmla="*/ 1 h 93"/>
                <a:gd name="T20" fmla="*/ 86 w 183"/>
                <a:gd name="T21" fmla="*/ 6 h 93"/>
                <a:gd name="T22" fmla="*/ 79 w 183"/>
                <a:gd name="T23" fmla="*/ 11 h 93"/>
                <a:gd name="T24" fmla="*/ 67 w 183"/>
                <a:gd name="T25" fmla="*/ 6 h 93"/>
                <a:gd name="T26" fmla="*/ 51 w 183"/>
                <a:gd name="T27" fmla="*/ 4 h 93"/>
                <a:gd name="T28" fmla="*/ 47 w 183"/>
                <a:gd name="T29" fmla="*/ 10 h 93"/>
                <a:gd name="T30" fmla="*/ 28 w 183"/>
                <a:gd name="T31" fmla="*/ 17 h 93"/>
                <a:gd name="T32" fmla="*/ 13 w 183"/>
                <a:gd name="T33" fmla="*/ 17 h 93"/>
                <a:gd name="T34" fmla="*/ 9 w 183"/>
                <a:gd name="T35" fmla="*/ 23 h 93"/>
                <a:gd name="T36" fmla="*/ 2 w 183"/>
                <a:gd name="T37" fmla="*/ 29 h 93"/>
                <a:gd name="T38" fmla="*/ 3 w 183"/>
                <a:gd name="T39" fmla="*/ 31 h 93"/>
                <a:gd name="T40" fmla="*/ 11 w 183"/>
                <a:gd name="T41" fmla="*/ 27 h 93"/>
                <a:gd name="T42" fmla="*/ 12 w 183"/>
                <a:gd name="T43" fmla="*/ 24 h 93"/>
                <a:gd name="T44" fmla="*/ 21 w 183"/>
                <a:gd name="T45" fmla="*/ 18 h 93"/>
                <a:gd name="T46" fmla="*/ 30 w 183"/>
                <a:gd name="T47" fmla="*/ 20 h 93"/>
                <a:gd name="T48" fmla="*/ 42 w 183"/>
                <a:gd name="T49" fmla="*/ 19 h 93"/>
                <a:gd name="T50" fmla="*/ 62 w 183"/>
                <a:gd name="T51" fmla="*/ 6 h 93"/>
                <a:gd name="T52" fmla="*/ 74 w 183"/>
                <a:gd name="T53" fmla="*/ 15 h 93"/>
                <a:gd name="T54" fmla="*/ 85 w 183"/>
                <a:gd name="T55" fmla="*/ 10 h 93"/>
                <a:gd name="T56" fmla="*/ 99 w 183"/>
                <a:gd name="T57" fmla="*/ 4 h 93"/>
                <a:gd name="T58" fmla="*/ 107 w 183"/>
                <a:gd name="T59" fmla="*/ 9 h 93"/>
                <a:gd name="T60" fmla="*/ 122 w 183"/>
                <a:gd name="T61" fmla="*/ 12 h 93"/>
                <a:gd name="T62" fmla="*/ 141 w 183"/>
                <a:gd name="T63" fmla="*/ 5 h 93"/>
                <a:gd name="T64" fmla="*/ 165 w 183"/>
                <a:gd name="T65" fmla="*/ 18 h 93"/>
                <a:gd name="T66" fmla="*/ 171 w 183"/>
                <a:gd name="T67" fmla="*/ 59 h 93"/>
                <a:gd name="T68" fmla="*/ 139 w 183"/>
                <a:gd name="T69" fmla="*/ 84 h 93"/>
                <a:gd name="T70" fmla="*/ 91 w 183"/>
                <a:gd name="T71" fmla="*/ 89 h 93"/>
                <a:gd name="T72" fmla="*/ 35 w 183"/>
                <a:gd name="T73" fmla="*/ 79 h 93"/>
                <a:gd name="T74" fmla="*/ 14 w 183"/>
                <a:gd name="T75" fmla="*/ 61 h 93"/>
                <a:gd name="T76" fmla="*/ 3 w 183"/>
                <a:gd name="T77" fmla="*/ 30 h 93"/>
                <a:gd name="T78" fmla="*/ 1 w 183"/>
                <a:gd name="T79" fmla="*/ 3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3" h="93">
                  <a:moveTo>
                    <a:pt x="1" y="31"/>
                  </a:moveTo>
                  <a:cubicBezTo>
                    <a:pt x="7" y="48"/>
                    <a:pt x="9" y="66"/>
                    <a:pt x="25" y="76"/>
                  </a:cubicBezTo>
                  <a:cubicBezTo>
                    <a:pt x="39" y="86"/>
                    <a:pt x="57" y="90"/>
                    <a:pt x="73" y="91"/>
                  </a:cubicBezTo>
                  <a:cubicBezTo>
                    <a:pt x="92" y="93"/>
                    <a:pt x="111" y="92"/>
                    <a:pt x="129" y="89"/>
                  </a:cubicBezTo>
                  <a:cubicBezTo>
                    <a:pt x="143" y="86"/>
                    <a:pt x="158" y="84"/>
                    <a:pt x="167" y="72"/>
                  </a:cubicBezTo>
                  <a:cubicBezTo>
                    <a:pt x="183" y="52"/>
                    <a:pt x="177" y="16"/>
                    <a:pt x="154" y="4"/>
                  </a:cubicBezTo>
                  <a:cubicBezTo>
                    <a:pt x="148" y="1"/>
                    <a:pt x="142" y="2"/>
                    <a:pt x="136" y="4"/>
                  </a:cubicBezTo>
                  <a:cubicBezTo>
                    <a:pt x="132" y="5"/>
                    <a:pt x="128" y="7"/>
                    <a:pt x="124" y="9"/>
                  </a:cubicBezTo>
                  <a:cubicBezTo>
                    <a:pt x="116" y="11"/>
                    <a:pt x="112" y="9"/>
                    <a:pt x="106" y="4"/>
                  </a:cubicBezTo>
                  <a:cubicBezTo>
                    <a:pt x="102" y="1"/>
                    <a:pt x="97" y="0"/>
                    <a:pt x="92" y="1"/>
                  </a:cubicBezTo>
                  <a:cubicBezTo>
                    <a:pt x="89" y="2"/>
                    <a:pt x="88" y="4"/>
                    <a:pt x="86" y="6"/>
                  </a:cubicBezTo>
                  <a:cubicBezTo>
                    <a:pt x="84" y="8"/>
                    <a:pt x="82" y="10"/>
                    <a:pt x="79" y="11"/>
                  </a:cubicBezTo>
                  <a:cubicBezTo>
                    <a:pt x="74" y="13"/>
                    <a:pt x="71" y="10"/>
                    <a:pt x="67" y="6"/>
                  </a:cubicBezTo>
                  <a:cubicBezTo>
                    <a:pt x="62" y="3"/>
                    <a:pt x="57" y="0"/>
                    <a:pt x="51" y="4"/>
                  </a:cubicBezTo>
                  <a:cubicBezTo>
                    <a:pt x="49" y="6"/>
                    <a:pt x="49" y="8"/>
                    <a:pt x="47" y="10"/>
                  </a:cubicBezTo>
                  <a:cubicBezTo>
                    <a:pt x="43" y="18"/>
                    <a:pt x="37" y="19"/>
                    <a:pt x="28" y="17"/>
                  </a:cubicBezTo>
                  <a:cubicBezTo>
                    <a:pt x="23" y="16"/>
                    <a:pt x="18" y="13"/>
                    <a:pt x="13" y="17"/>
                  </a:cubicBezTo>
                  <a:cubicBezTo>
                    <a:pt x="11" y="19"/>
                    <a:pt x="11" y="21"/>
                    <a:pt x="9" y="23"/>
                  </a:cubicBezTo>
                  <a:cubicBezTo>
                    <a:pt x="7" y="26"/>
                    <a:pt x="5" y="27"/>
                    <a:pt x="2" y="29"/>
                  </a:cubicBezTo>
                  <a:cubicBezTo>
                    <a:pt x="0" y="30"/>
                    <a:pt x="1" y="32"/>
                    <a:pt x="3" y="31"/>
                  </a:cubicBezTo>
                  <a:cubicBezTo>
                    <a:pt x="5" y="30"/>
                    <a:pt x="9" y="29"/>
                    <a:pt x="11" y="27"/>
                  </a:cubicBezTo>
                  <a:cubicBezTo>
                    <a:pt x="11" y="27"/>
                    <a:pt x="16" y="17"/>
                    <a:pt x="12" y="24"/>
                  </a:cubicBezTo>
                  <a:cubicBezTo>
                    <a:pt x="14" y="20"/>
                    <a:pt x="16" y="18"/>
                    <a:pt x="21" y="18"/>
                  </a:cubicBezTo>
                  <a:cubicBezTo>
                    <a:pt x="24" y="18"/>
                    <a:pt x="27" y="20"/>
                    <a:pt x="30" y="20"/>
                  </a:cubicBezTo>
                  <a:cubicBezTo>
                    <a:pt x="34" y="21"/>
                    <a:pt x="38" y="21"/>
                    <a:pt x="42" y="19"/>
                  </a:cubicBezTo>
                  <a:cubicBezTo>
                    <a:pt x="49" y="16"/>
                    <a:pt x="51" y="1"/>
                    <a:pt x="62" y="6"/>
                  </a:cubicBezTo>
                  <a:cubicBezTo>
                    <a:pt x="66" y="8"/>
                    <a:pt x="69" y="13"/>
                    <a:pt x="74" y="15"/>
                  </a:cubicBezTo>
                  <a:cubicBezTo>
                    <a:pt x="79" y="16"/>
                    <a:pt x="82" y="13"/>
                    <a:pt x="85" y="10"/>
                  </a:cubicBezTo>
                  <a:cubicBezTo>
                    <a:pt x="90" y="6"/>
                    <a:pt x="91" y="2"/>
                    <a:pt x="99" y="4"/>
                  </a:cubicBezTo>
                  <a:cubicBezTo>
                    <a:pt x="102" y="4"/>
                    <a:pt x="104" y="7"/>
                    <a:pt x="107" y="9"/>
                  </a:cubicBezTo>
                  <a:cubicBezTo>
                    <a:pt x="112" y="12"/>
                    <a:pt x="116" y="13"/>
                    <a:pt x="122" y="12"/>
                  </a:cubicBezTo>
                  <a:cubicBezTo>
                    <a:pt x="128" y="11"/>
                    <a:pt x="134" y="7"/>
                    <a:pt x="141" y="5"/>
                  </a:cubicBezTo>
                  <a:cubicBezTo>
                    <a:pt x="151" y="3"/>
                    <a:pt x="160" y="10"/>
                    <a:pt x="165" y="18"/>
                  </a:cubicBezTo>
                  <a:cubicBezTo>
                    <a:pt x="173" y="29"/>
                    <a:pt x="175" y="45"/>
                    <a:pt x="171" y="59"/>
                  </a:cubicBezTo>
                  <a:cubicBezTo>
                    <a:pt x="166" y="75"/>
                    <a:pt x="155" y="81"/>
                    <a:pt x="139" y="84"/>
                  </a:cubicBezTo>
                  <a:cubicBezTo>
                    <a:pt x="124" y="88"/>
                    <a:pt x="107" y="89"/>
                    <a:pt x="91" y="89"/>
                  </a:cubicBezTo>
                  <a:cubicBezTo>
                    <a:pt x="72" y="89"/>
                    <a:pt x="52" y="87"/>
                    <a:pt x="35" y="79"/>
                  </a:cubicBezTo>
                  <a:cubicBezTo>
                    <a:pt x="26" y="75"/>
                    <a:pt x="18" y="69"/>
                    <a:pt x="14" y="61"/>
                  </a:cubicBezTo>
                  <a:cubicBezTo>
                    <a:pt x="9" y="51"/>
                    <a:pt x="7" y="40"/>
                    <a:pt x="3" y="30"/>
                  </a:cubicBezTo>
                  <a:cubicBezTo>
                    <a:pt x="3" y="28"/>
                    <a:pt x="0" y="29"/>
                    <a:pt x="1"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3">
              <a:extLst>
                <a:ext uri="{FF2B5EF4-FFF2-40B4-BE49-F238E27FC236}">
                  <a16:creationId xmlns="" xmlns:a16="http://schemas.microsoft.com/office/drawing/2014/main" id="{3E2EFED4-7B34-497F-A027-4E7D3FA52E7C}"/>
                </a:ext>
              </a:extLst>
            </p:cNvPr>
            <p:cNvSpPr>
              <a:spLocks/>
            </p:cNvSpPr>
            <p:nvPr/>
          </p:nvSpPr>
          <p:spPr bwMode="auto">
            <a:xfrm>
              <a:off x="6275389" y="3797301"/>
              <a:ext cx="93663" cy="90488"/>
            </a:xfrm>
            <a:custGeom>
              <a:avLst/>
              <a:gdLst>
                <a:gd name="T0" fmla="*/ 16 w 22"/>
                <a:gd name="T1" fmla="*/ 3 h 21"/>
                <a:gd name="T2" fmla="*/ 3 w 22"/>
                <a:gd name="T3" fmla="*/ 15 h 21"/>
                <a:gd name="T4" fmla="*/ 5 w 22"/>
                <a:gd name="T5" fmla="*/ 19 h 21"/>
                <a:gd name="T6" fmla="*/ 20 w 22"/>
                <a:gd name="T7" fmla="*/ 6 h 21"/>
                <a:gd name="T8" fmla="*/ 16 w 22"/>
                <a:gd name="T9" fmla="*/ 3 h 21"/>
              </a:gdLst>
              <a:ahLst/>
              <a:cxnLst>
                <a:cxn ang="0">
                  <a:pos x="T0" y="T1"/>
                </a:cxn>
                <a:cxn ang="0">
                  <a:pos x="T2" y="T3"/>
                </a:cxn>
                <a:cxn ang="0">
                  <a:pos x="T4" y="T5"/>
                </a:cxn>
                <a:cxn ang="0">
                  <a:pos x="T6" y="T7"/>
                </a:cxn>
                <a:cxn ang="0">
                  <a:pos x="T8" y="T9"/>
                </a:cxn>
              </a:cxnLst>
              <a:rect l="0" t="0" r="r" b="b"/>
              <a:pathLst>
                <a:path w="22" h="21">
                  <a:moveTo>
                    <a:pt x="16" y="3"/>
                  </a:moveTo>
                  <a:cubicBezTo>
                    <a:pt x="12" y="7"/>
                    <a:pt x="8" y="12"/>
                    <a:pt x="3" y="15"/>
                  </a:cubicBezTo>
                  <a:cubicBezTo>
                    <a:pt x="0" y="17"/>
                    <a:pt x="2" y="21"/>
                    <a:pt x="5" y="19"/>
                  </a:cubicBezTo>
                  <a:cubicBezTo>
                    <a:pt x="11" y="16"/>
                    <a:pt x="15" y="11"/>
                    <a:pt x="20" y="6"/>
                  </a:cubicBezTo>
                  <a:cubicBezTo>
                    <a:pt x="22" y="4"/>
                    <a:pt x="19" y="0"/>
                    <a:pt x="16"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4">
              <a:extLst>
                <a:ext uri="{FF2B5EF4-FFF2-40B4-BE49-F238E27FC236}">
                  <a16:creationId xmlns="" xmlns:a16="http://schemas.microsoft.com/office/drawing/2014/main" id="{FEABD691-4BCD-4CDA-BCA2-515D7C25BA1C}"/>
                </a:ext>
              </a:extLst>
            </p:cNvPr>
            <p:cNvSpPr>
              <a:spLocks/>
            </p:cNvSpPr>
            <p:nvPr/>
          </p:nvSpPr>
          <p:spPr bwMode="auto">
            <a:xfrm>
              <a:off x="6249989" y="3822701"/>
              <a:ext cx="131763" cy="65088"/>
            </a:xfrm>
            <a:custGeom>
              <a:avLst/>
              <a:gdLst>
                <a:gd name="T0" fmla="*/ 3 w 31"/>
                <a:gd name="T1" fmla="*/ 6 h 15"/>
                <a:gd name="T2" fmla="*/ 25 w 31"/>
                <a:gd name="T3" fmla="*/ 13 h 15"/>
                <a:gd name="T4" fmla="*/ 28 w 31"/>
                <a:gd name="T5" fmla="*/ 9 h 15"/>
                <a:gd name="T6" fmla="*/ 4 w 31"/>
                <a:gd name="T7" fmla="*/ 1 h 15"/>
                <a:gd name="T8" fmla="*/ 3 w 31"/>
                <a:gd name="T9" fmla="*/ 6 h 15"/>
              </a:gdLst>
              <a:ahLst/>
              <a:cxnLst>
                <a:cxn ang="0">
                  <a:pos x="T0" y="T1"/>
                </a:cxn>
                <a:cxn ang="0">
                  <a:pos x="T2" y="T3"/>
                </a:cxn>
                <a:cxn ang="0">
                  <a:pos x="T4" y="T5"/>
                </a:cxn>
                <a:cxn ang="0">
                  <a:pos x="T6" y="T7"/>
                </a:cxn>
                <a:cxn ang="0">
                  <a:pos x="T8" y="T9"/>
                </a:cxn>
              </a:cxnLst>
              <a:rect l="0" t="0" r="r" b="b"/>
              <a:pathLst>
                <a:path w="31" h="15">
                  <a:moveTo>
                    <a:pt x="3" y="6"/>
                  </a:moveTo>
                  <a:cubicBezTo>
                    <a:pt x="11" y="7"/>
                    <a:pt x="18" y="10"/>
                    <a:pt x="25" y="13"/>
                  </a:cubicBezTo>
                  <a:cubicBezTo>
                    <a:pt x="28" y="15"/>
                    <a:pt x="31" y="10"/>
                    <a:pt x="28" y="9"/>
                  </a:cubicBezTo>
                  <a:cubicBezTo>
                    <a:pt x="20" y="5"/>
                    <a:pt x="13" y="3"/>
                    <a:pt x="4" y="1"/>
                  </a:cubicBezTo>
                  <a:cubicBezTo>
                    <a:pt x="1" y="0"/>
                    <a:pt x="0" y="5"/>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5">
              <a:extLst>
                <a:ext uri="{FF2B5EF4-FFF2-40B4-BE49-F238E27FC236}">
                  <a16:creationId xmlns="" xmlns:a16="http://schemas.microsoft.com/office/drawing/2014/main" id="{018B9E07-71AA-4291-909A-B2AAC73DBD6D}"/>
                </a:ext>
              </a:extLst>
            </p:cNvPr>
            <p:cNvSpPr>
              <a:spLocks/>
            </p:cNvSpPr>
            <p:nvPr/>
          </p:nvSpPr>
          <p:spPr bwMode="auto">
            <a:xfrm>
              <a:off x="6437314" y="3763964"/>
              <a:ext cx="127000" cy="93663"/>
            </a:xfrm>
            <a:custGeom>
              <a:avLst/>
              <a:gdLst>
                <a:gd name="T0" fmla="*/ 25 w 30"/>
                <a:gd name="T1" fmla="*/ 1 h 22"/>
                <a:gd name="T2" fmla="*/ 3 w 30"/>
                <a:gd name="T3" fmla="*/ 15 h 22"/>
                <a:gd name="T4" fmla="*/ 6 w 30"/>
                <a:gd name="T5" fmla="*/ 20 h 22"/>
                <a:gd name="T6" fmla="*/ 16 w 30"/>
                <a:gd name="T7" fmla="*/ 13 h 22"/>
                <a:gd name="T8" fmla="*/ 27 w 30"/>
                <a:gd name="T9" fmla="*/ 6 h 22"/>
                <a:gd name="T10" fmla="*/ 25 w 30"/>
                <a:gd name="T11" fmla="*/ 1 h 22"/>
              </a:gdLst>
              <a:ahLst/>
              <a:cxnLst>
                <a:cxn ang="0">
                  <a:pos x="T0" y="T1"/>
                </a:cxn>
                <a:cxn ang="0">
                  <a:pos x="T2" y="T3"/>
                </a:cxn>
                <a:cxn ang="0">
                  <a:pos x="T4" y="T5"/>
                </a:cxn>
                <a:cxn ang="0">
                  <a:pos x="T6" y="T7"/>
                </a:cxn>
                <a:cxn ang="0">
                  <a:pos x="T8" y="T9"/>
                </a:cxn>
                <a:cxn ang="0">
                  <a:pos x="T10" y="T11"/>
                </a:cxn>
              </a:cxnLst>
              <a:rect l="0" t="0" r="r" b="b"/>
              <a:pathLst>
                <a:path w="30" h="22">
                  <a:moveTo>
                    <a:pt x="25" y="1"/>
                  </a:moveTo>
                  <a:cubicBezTo>
                    <a:pt x="17" y="4"/>
                    <a:pt x="10" y="11"/>
                    <a:pt x="3" y="15"/>
                  </a:cubicBezTo>
                  <a:cubicBezTo>
                    <a:pt x="0" y="17"/>
                    <a:pt x="3" y="22"/>
                    <a:pt x="6" y="20"/>
                  </a:cubicBezTo>
                  <a:cubicBezTo>
                    <a:pt x="9" y="17"/>
                    <a:pt x="13" y="15"/>
                    <a:pt x="16" y="13"/>
                  </a:cubicBezTo>
                  <a:cubicBezTo>
                    <a:pt x="19" y="10"/>
                    <a:pt x="23" y="7"/>
                    <a:pt x="27" y="6"/>
                  </a:cubicBezTo>
                  <a:cubicBezTo>
                    <a:pt x="30" y="5"/>
                    <a:pt x="28" y="0"/>
                    <a:pt x="25"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6">
              <a:extLst>
                <a:ext uri="{FF2B5EF4-FFF2-40B4-BE49-F238E27FC236}">
                  <a16:creationId xmlns="" xmlns:a16="http://schemas.microsoft.com/office/drawing/2014/main" id="{EB958484-83E4-4DCF-ABF4-F5C0C470BA8C}"/>
                </a:ext>
              </a:extLst>
            </p:cNvPr>
            <p:cNvSpPr>
              <a:spLocks/>
            </p:cNvSpPr>
            <p:nvPr/>
          </p:nvSpPr>
          <p:spPr bwMode="auto">
            <a:xfrm>
              <a:off x="6454777" y="3776664"/>
              <a:ext cx="58738" cy="85725"/>
            </a:xfrm>
            <a:custGeom>
              <a:avLst/>
              <a:gdLst>
                <a:gd name="T0" fmla="*/ 2 w 14"/>
                <a:gd name="T1" fmla="*/ 6 h 20"/>
                <a:gd name="T2" fmla="*/ 8 w 14"/>
                <a:gd name="T3" fmla="*/ 16 h 20"/>
                <a:gd name="T4" fmla="*/ 13 w 14"/>
                <a:gd name="T5" fmla="*/ 15 h 20"/>
                <a:gd name="T6" fmla="*/ 6 w 14"/>
                <a:gd name="T7" fmla="*/ 2 h 20"/>
                <a:gd name="T8" fmla="*/ 2 w 14"/>
                <a:gd name="T9" fmla="*/ 6 h 20"/>
              </a:gdLst>
              <a:ahLst/>
              <a:cxnLst>
                <a:cxn ang="0">
                  <a:pos x="T0" y="T1"/>
                </a:cxn>
                <a:cxn ang="0">
                  <a:pos x="T2" y="T3"/>
                </a:cxn>
                <a:cxn ang="0">
                  <a:pos x="T4" y="T5"/>
                </a:cxn>
                <a:cxn ang="0">
                  <a:pos x="T6" y="T7"/>
                </a:cxn>
                <a:cxn ang="0">
                  <a:pos x="T8" y="T9"/>
                </a:cxn>
              </a:cxnLst>
              <a:rect l="0" t="0" r="r" b="b"/>
              <a:pathLst>
                <a:path w="14" h="20">
                  <a:moveTo>
                    <a:pt x="2" y="6"/>
                  </a:moveTo>
                  <a:cubicBezTo>
                    <a:pt x="5" y="9"/>
                    <a:pt x="7" y="13"/>
                    <a:pt x="8" y="16"/>
                  </a:cubicBezTo>
                  <a:cubicBezTo>
                    <a:pt x="9" y="20"/>
                    <a:pt x="14" y="18"/>
                    <a:pt x="13" y="15"/>
                  </a:cubicBezTo>
                  <a:cubicBezTo>
                    <a:pt x="12" y="10"/>
                    <a:pt x="9" y="6"/>
                    <a:pt x="6" y="2"/>
                  </a:cubicBezTo>
                  <a:cubicBezTo>
                    <a:pt x="4" y="0"/>
                    <a:pt x="0" y="4"/>
                    <a:pt x="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7">
              <a:extLst>
                <a:ext uri="{FF2B5EF4-FFF2-40B4-BE49-F238E27FC236}">
                  <a16:creationId xmlns="" xmlns:a16="http://schemas.microsoft.com/office/drawing/2014/main" id="{E8C783BA-F197-478E-AB14-216609A182ED}"/>
                </a:ext>
              </a:extLst>
            </p:cNvPr>
            <p:cNvSpPr>
              <a:spLocks/>
            </p:cNvSpPr>
            <p:nvPr/>
          </p:nvSpPr>
          <p:spPr bwMode="auto">
            <a:xfrm>
              <a:off x="6361114" y="3875089"/>
              <a:ext cx="93663" cy="101600"/>
            </a:xfrm>
            <a:custGeom>
              <a:avLst/>
              <a:gdLst>
                <a:gd name="T0" fmla="*/ 17 w 22"/>
                <a:gd name="T1" fmla="*/ 2 h 24"/>
                <a:gd name="T2" fmla="*/ 2 w 22"/>
                <a:gd name="T3" fmla="*/ 18 h 24"/>
                <a:gd name="T4" fmla="*/ 7 w 22"/>
                <a:gd name="T5" fmla="*/ 21 h 24"/>
                <a:gd name="T6" fmla="*/ 20 w 22"/>
                <a:gd name="T7" fmla="*/ 7 h 24"/>
                <a:gd name="T8" fmla="*/ 17 w 22"/>
                <a:gd name="T9" fmla="*/ 2 h 24"/>
              </a:gdLst>
              <a:ahLst/>
              <a:cxnLst>
                <a:cxn ang="0">
                  <a:pos x="T0" y="T1"/>
                </a:cxn>
                <a:cxn ang="0">
                  <a:pos x="T2" y="T3"/>
                </a:cxn>
                <a:cxn ang="0">
                  <a:pos x="T4" y="T5"/>
                </a:cxn>
                <a:cxn ang="0">
                  <a:pos x="T6" y="T7"/>
                </a:cxn>
                <a:cxn ang="0">
                  <a:pos x="T8" y="T9"/>
                </a:cxn>
              </a:cxnLst>
              <a:rect l="0" t="0" r="r" b="b"/>
              <a:pathLst>
                <a:path w="22" h="24">
                  <a:moveTo>
                    <a:pt x="17" y="2"/>
                  </a:moveTo>
                  <a:cubicBezTo>
                    <a:pt x="11" y="7"/>
                    <a:pt x="7" y="12"/>
                    <a:pt x="2" y="18"/>
                  </a:cubicBezTo>
                  <a:cubicBezTo>
                    <a:pt x="0" y="21"/>
                    <a:pt x="5" y="24"/>
                    <a:pt x="7" y="21"/>
                  </a:cubicBezTo>
                  <a:cubicBezTo>
                    <a:pt x="11" y="16"/>
                    <a:pt x="15" y="10"/>
                    <a:pt x="20" y="7"/>
                  </a:cubicBezTo>
                  <a:cubicBezTo>
                    <a:pt x="22" y="5"/>
                    <a:pt x="20" y="0"/>
                    <a:pt x="17"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8">
              <a:extLst>
                <a:ext uri="{FF2B5EF4-FFF2-40B4-BE49-F238E27FC236}">
                  <a16:creationId xmlns="" xmlns:a16="http://schemas.microsoft.com/office/drawing/2014/main" id="{D6053AF9-2F89-42A5-B362-BCD49CA00BF6}"/>
                </a:ext>
              </a:extLst>
            </p:cNvPr>
            <p:cNvSpPr>
              <a:spLocks/>
            </p:cNvSpPr>
            <p:nvPr/>
          </p:nvSpPr>
          <p:spPr bwMode="auto">
            <a:xfrm>
              <a:off x="6361114" y="3890964"/>
              <a:ext cx="109538" cy="73025"/>
            </a:xfrm>
            <a:custGeom>
              <a:avLst/>
              <a:gdLst>
                <a:gd name="T0" fmla="*/ 3 w 26"/>
                <a:gd name="T1" fmla="*/ 6 h 17"/>
                <a:gd name="T2" fmla="*/ 22 w 26"/>
                <a:gd name="T3" fmla="*/ 16 h 17"/>
                <a:gd name="T4" fmla="*/ 23 w 26"/>
                <a:gd name="T5" fmla="*/ 11 h 17"/>
                <a:gd name="T6" fmla="*/ 6 w 26"/>
                <a:gd name="T7" fmla="*/ 2 h 17"/>
                <a:gd name="T8" fmla="*/ 3 w 26"/>
                <a:gd name="T9" fmla="*/ 6 h 17"/>
              </a:gdLst>
              <a:ahLst/>
              <a:cxnLst>
                <a:cxn ang="0">
                  <a:pos x="T0" y="T1"/>
                </a:cxn>
                <a:cxn ang="0">
                  <a:pos x="T2" y="T3"/>
                </a:cxn>
                <a:cxn ang="0">
                  <a:pos x="T4" y="T5"/>
                </a:cxn>
                <a:cxn ang="0">
                  <a:pos x="T6" y="T7"/>
                </a:cxn>
                <a:cxn ang="0">
                  <a:pos x="T8" y="T9"/>
                </a:cxn>
              </a:cxnLst>
              <a:rect l="0" t="0" r="r" b="b"/>
              <a:pathLst>
                <a:path w="26" h="17">
                  <a:moveTo>
                    <a:pt x="3" y="6"/>
                  </a:moveTo>
                  <a:cubicBezTo>
                    <a:pt x="9" y="10"/>
                    <a:pt x="15" y="13"/>
                    <a:pt x="22" y="16"/>
                  </a:cubicBezTo>
                  <a:cubicBezTo>
                    <a:pt x="25" y="17"/>
                    <a:pt x="26" y="12"/>
                    <a:pt x="23" y="11"/>
                  </a:cubicBezTo>
                  <a:cubicBezTo>
                    <a:pt x="17" y="8"/>
                    <a:pt x="11" y="6"/>
                    <a:pt x="6" y="2"/>
                  </a:cubicBezTo>
                  <a:cubicBezTo>
                    <a:pt x="3" y="0"/>
                    <a:pt x="0" y="4"/>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9">
              <a:extLst>
                <a:ext uri="{FF2B5EF4-FFF2-40B4-BE49-F238E27FC236}">
                  <a16:creationId xmlns="" xmlns:a16="http://schemas.microsoft.com/office/drawing/2014/main" id="{8AF1B098-9CB1-4638-944B-172DEC5DE3A7}"/>
                </a:ext>
              </a:extLst>
            </p:cNvPr>
            <p:cNvSpPr>
              <a:spLocks/>
            </p:cNvSpPr>
            <p:nvPr/>
          </p:nvSpPr>
          <p:spPr bwMode="auto">
            <a:xfrm>
              <a:off x="6564314" y="3822701"/>
              <a:ext cx="114300" cy="136525"/>
            </a:xfrm>
            <a:custGeom>
              <a:avLst/>
              <a:gdLst>
                <a:gd name="T0" fmla="*/ 21 w 27"/>
                <a:gd name="T1" fmla="*/ 3 h 32"/>
                <a:gd name="T2" fmla="*/ 2 w 27"/>
                <a:gd name="T3" fmla="*/ 26 h 32"/>
                <a:gd name="T4" fmla="*/ 6 w 27"/>
                <a:gd name="T5" fmla="*/ 30 h 32"/>
                <a:gd name="T6" fmla="*/ 25 w 27"/>
                <a:gd name="T7" fmla="*/ 7 h 32"/>
                <a:gd name="T8" fmla="*/ 21 w 27"/>
                <a:gd name="T9" fmla="*/ 3 h 32"/>
              </a:gdLst>
              <a:ahLst/>
              <a:cxnLst>
                <a:cxn ang="0">
                  <a:pos x="T0" y="T1"/>
                </a:cxn>
                <a:cxn ang="0">
                  <a:pos x="T2" y="T3"/>
                </a:cxn>
                <a:cxn ang="0">
                  <a:pos x="T4" y="T5"/>
                </a:cxn>
                <a:cxn ang="0">
                  <a:pos x="T6" y="T7"/>
                </a:cxn>
                <a:cxn ang="0">
                  <a:pos x="T8" y="T9"/>
                </a:cxn>
              </a:cxnLst>
              <a:rect l="0" t="0" r="r" b="b"/>
              <a:pathLst>
                <a:path w="27" h="32">
                  <a:moveTo>
                    <a:pt x="21" y="3"/>
                  </a:moveTo>
                  <a:cubicBezTo>
                    <a:pt x="15" y="11"/>
                    <a:pt x="9" y="19"/>
                    <a:pt x="2" y="26"/>
                  </a:cubicBezTo>
                  <a:cubicBezTo>
                    <a:pt x="0" y="28"/>
                    <a:pt x="3" y="32"/>
                    <a:pt x="6" y="30"/>
                  </a:cubicBezTo>
                  <a:cubicBezTo>
                    <a:pt x="13" y="22"/>
                    <a:pt x="18" y="14"/>
                    <a:pt x="25" y="7"/>
                  </a:cubicBezTo>
                  <a:cubicBezTo>
                    <a:pt x="27" y="4"/>
                    <a:pt x="23" y="0"/>
                    <a:pt x="21"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0">
              <a:extLst>
                <a:ext uri="{FF2B5EF4-FFF2-40B4-BE49-F238E27FC236}">
                  <a16:creationId xmlns="" xmlns:a16="http://schemas.microsoft.com/office/drawing/2014/main" id="{0AD052EC-B228-4C05-A360-96CDE0BDAC99}"/>
                </a:ext>
              </a:extLst>
            </p:cNvPr>
            <p:cNvSpPr>
              <a:spLocks/>
            </p:cNvSpPr>
            <p:nvPr/>
          </p:nvSpPr>
          <p:spPr bwMode="auto">
            <a:xfrm>
              <a:off x="6561139" y="3849689"/>
              <a:ext cx="114300" cy="66675"/>
            </a:xfrm>
            <a:custGeom>
              <a:avLst/>
              <a:gdLst>
                <a:gd name="T0" fmla="*/ 2 w 27"/>
                <a:gd name="T1" fmla="*/ 6 h 16"/>
                <a:gd name="T2" fmla="*/ 22 w 27"/>
                <a:gd name="T3" fmla="*/ 15 h 16"/>
                <a:gd name="T4" fmla="*/ 23 w 27"/>
                <a:gd name="T5" fmla="*/ 10 h 16"/>
                <a:gd name="T6" fmla="*/ 5 w 27"/>
                <a:gd name="T7" fmla="*/ 2 h 16"/>
                <a:gd name="T8" fmla="*/ 2 w 27"/>
                <a:gd name="T9" fmla="*/ 6 h 16"/>
              </a:gdLst>
              <a:ahLst/>
              <a:cxnLst>
                <a:cxn ang="0">
                  <a:pos x="T0" y="T1"/>
                </a:cxn>
                <a:cxn ang="0">
                  <a:pos x="T2" y="T3"/>
                </a:cxn>
                <a:cxn ang="0">
                  <a:pos x="T4" y="T5"/>
                </a:cxn>
                <a:cxn ang="0">
                  <a:pos x="T6" y="T7"/>
                </a:cxn>
                <a:cxn ang="0">
                  <a:pos x="T8" y="T9"/>
                </a:cxn>
              </a:cxnLst>
              <a:rect l="0" t="0" r="r" b="b"/>
              <a:pathLst>
                <a:path w="27" h="16">
                  <a:moveTo>
                    <a:pt x="2" y="6"/>
                  </a:moveTo>
                  <a:cubicBezTo>
                    <a:pt x="8" y="10"/>
                    <a:pt x="15" y="14"/>
                    <a:pt x="22" y="15"/>
                  </a:cubicBezTo>
                  <a:cubicBezTo>
                    <a:pt x="25" y="16"/>
                    <a:pt x="27" y="11"/>
                    <a:pt x="23" y="10"/>
                  </a:cubicBezTo>
                  <a:cubicBezTo>
                    <a:pt x="17" y="9"/>
                    <a:pt x="10" y="6"/>
                    <a:pt x="5" y="2"/>
                  </a:cubicBezTo>
                  <a:cubicBezTo>
                    <a:pt x="2" y="0"/>
                    <a:pt x="0" y="4"/>
                    <a:pt x="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1">
              <a:extLst>
                <a:ext uri="{FF2B5EF4-FFF2-40B4-BE49-F238E27FC236}">
                  <a16:creationId xmlns="" xmlns:a16="http://schemas.microsoft.com/office/drawing/2014/main" id="{2E9A006A-7801-471C-96B7-F922A8CA7772}"/>
                </a:ext>
              </a:extLst>
            </p:cNvPr>
            <p:cNvSpPr>
              <a:spLocks/>
            </p:cNvSpPr>
            <p:nvPr/>
          </p:nvSpPr>
          <p:spPr bwMode="auto">
            <a:xfrm>
              <a:off x="6650039" y="3738564"/>
              <a:ext cx="84138" cy="84138"/>
            </a:xfrm>
            <a:custGeom>
              <a:avLst/>
              <a:gdLst>
                <a:gd name="T0" fmla="*/ 14 w 20"/>
                <a:gd name="T1" fmla="*/ 3 h 20"/>
                <a:gd name="T2" fmla="*/ 2 w 20"/>
                <a:gd name="T3" fmla="*/ 14 h 20"/>
                <a:gd name="T4" fmla="*/ 6 w 20"/>
                <a:gd name="T5" fmla="*/ 18 h 20"/>
                <a:gd name="T6" fmla="*/ 18 w 20"/>
                <a:gd name="T7" fmla="*/ 6 h 20"/>
                <a:gd name="T8" fmla="*/ 14 w 20"/>
                <a:gd name="T9" fmla="*/ 3 h 20"/>
              </a:gdLst>
              <a:ahLst/>
              <a:cxnLst>
                <a:cxn ang="0">
                  <a:pos x="T0" y="T1"/>
                </a:cxn>
                <a:cxn ang="0">
                  <a:pos x="T2" y="T3"/>
                </a:cxn>
                <a:cxn ang="0">
                  <a:pos x="T4" y="T5"/>
                </a:cxn>
                <a:cxn ang="0">
                  <a:pos x="T6" y="T7"/>
                </a:cxn>
                <a:cxn ang="0">
                  <a:pos x="T8" y="T9"/>
                </a:cxn>
              </a:cxnLst>
              <a:rect l="0" t="0" r="r" b="b"/>
              <a:pathLst>
                <a:path w="20" h="20">
                  <a:moveTo>
                    <a:pt x="14" y="3"/>
                  </a:moveTo>
                  <a:cubicBezTo>
                    <a:pt x="10" y="6"/>
                    <a:pt x="6" y="10"/>
                    <a:pt x="2" y="14"/>
                  </a:cubicBezTo>
                  <a:cubicBezTo>
                    <a:pt x="0" y="16"/>
                    <a:pt x="4" y="20"/>
                    <a:pt x="6" y="18"/>
                  </a:cubicBezTo>
                  <a:cubicBezTo>
                    <a:pt x="10" y="14"/>
                    <a:pt x="14" y="10"/>
                    <a:pt x="18" y="6"/>
                  </a:cubicBezTo>
                  <a:cubicBezTo>
                    <a:pt x="20" y="4"/>
                    <a:pt x="16" y="0"/>
                    <a:pt x="1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2">
              <a:extLst>
                <a:ext uri="{FF2B5EF4-FFF2-40B4-BE49-F238E27FC236}">
                  <a16:creationId xmlns="" xmlns:a16="http://schemas.microsoft.com/office/drawing/2014/main" id="{6F05F70E-F7BA-47A4-BEF4-4BE5E8C3707C}"/>
                </a:ext>
              </a:extLst>
            </p:cNvPr>
            <p:cNvSpPr>
              <a:spLocks/>
            </p:cNvSpPr>
            <p:nvPr/>
          </p:nvSpPr>
          <p:spPr bwMode="auto">
            <a:xfrm>
              <a:off x="6662739" y="3751264"/>
              <a:ext cx="93663" cy="71438"/>
            </a:xfrm>
            <a:custGeom>
              <a:avLst/>
              <a:gdLst>
                <a:gd name="T0" fmla="*/ 2 w 22"/>
                <a:gd name="T1" fmla="*/ 6 h 17"/>
                <a:gd name="T2" fmla="*/ 17 w 22"/>
                <a:gd name="T3" fmla="*/ 15 h 17"/>
                <a:gd name="T4" fmla="*/ 19 w 22"/>
                <a:gd name="T5" fmla="*/ 11 h 17"/>
                <a:gd name="T6" fmla="*/ 6 w 22"/>
                <a:gd name="T7" fmla="*/ 2 h 17"/>
                <a:gd name="T8" fmla="*/ 2 w 22"/>
                <a:gd name="T9" fmla="*/ 6 h 17"/>
              </a:gdLst>
              <a:ahLst/>
              <a:cxnLst>
                <a:cxn ang="0">
                  <a:pos x="T0" y="T1"/>
                </a:cxn>
                <a:cxn ang="0">
                  <a:pos x="T2" y="T3"/>
                </a:cxn>
                <a:cxn ang="0">
                  <a:pos x="T4" y="T5"/>
                </a:cxn>
                <a:cxn ang="0">
                  <a:pos x="T6" y="T7"/>
                </a:cxn>
                <a:cxn ang="0">
                  <a:pos x="T8" y="T9"/>
                </a:cxn>
              </a:cxnLst>
              <a:rect l="0" t="0" r="r" b="b"/>
              <a:pathLst>
                <a:path w="22" h="17">
                  <a:moveTo>
                    <a:pt x="2" y="6"/>
                  </a:moveTo>
                  <a:cubicBezTo>
                    <a:pt x="6" y="10"/>
                    <a:pt x="11" y="12"/>
                    <a:pt x="17" y="15"/>
                  </a:cubicBezTo>
                  <a:cubicBezTo>
                    <a:pt x="19" y="17"/>
                    <a:pt x="22" y="12"/>
                    <a:pt x="19" y="11"/>
                  </a:cubicBezTo>
                  <a:cubicBezTo>
                    <a:pt x="14" y="8"/>
                    <a:pt x="9" y="6"/>
                    <a:pt x="6" y="2"/>
                  </a:cubicBezTo>
                  <a:cubicBezTo>
                    <a:pt x="3" y="0"/>
                    <a:pt x="0" y="3"/>
                    <a:pt x="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7">
              <a:extLst>
                <a:ext uri="{FF2B5EF4-FFF2-40B4-BE49-F238E27FC236}">
                  <a16:creationId xmlns="" xmlns:a16="http://schemas.microsoft.com/office/drawing/2014/main" id="{87CA7C69-39D7-4228-97D4-2003AF620DD9}"/>
                </a:ext>
              </a:extLst>
            </p:cNvPr>
            <p:cNvSpPr>
              <a:spLocks/>
            </p:cNvSpPr>
            <p:nvPr/>
          </p:nvSpPr>
          <p:spPr bwMode="auto">
            <a:xfrm>
              <a:off x="6262689" y="1985964"/>
              <a:ext cx="200025" cy="414338"/>
            </a:xfrm>
            <a:custGeom>
              <a:avLst/>
              <a:gdLst>
                <a:gd name="T0" fmla="*/ 13 w 47"/>
                <a:gd name="T1" fmla="*/ 93 h 97"/>
                <a:gd name="T2" fmla="*/ 43 w 47"/>
                <a:gd name="T3" fmla="*/ 59 h 97"/>
                <a:gd name="T4" fmla="*/ 38 w 47"/>
                <a:gd name="T5" fmla="*/ 41 h 97"/>
                <a:gd name="T6" fmla="*/ 27 w 47"/>
                <a:gd name="T7" fmla="*/ 33 h 97"/>
                <a:gd name="T8" fmla="*/ 29 w 47"/>
                <a:gd name="T9" fmla="*/ 5 h 97"/>
                <a:gd name="T10" fmla="*/ 27 w 47"/>
                <a:gd name="T11" fmla="*/ 1 h 97"/>
                <a:gd name="T12" fmla="*/ 3 w 47"/>
                <a:gd name="T13" fmla="*/ 16 h 97"/>
                <a:gd name="T14" fmla="*/ 19 w 47"/>
                <a:gd name="T15" fmla="*/ 43 h 97"/>
                <a:gd name="T16" fmla="*/ 2 w 47"/>
                <a:gd name="T17" fmla="*/ 70 h 97"/>
                <a:gd name="T18" fmla="*/ 11 w 47"/>
                <a:gd name="T19" fmla="*/ 93 h 97"/>
                <a:gd name="T20" fmla="*/ 8 w 47"/>
                <a:gd name="T21" fmla="*/ 90 h 97"/>
                <a:gd name="T22" fmla="*/ 8 w 47"/>
                <a:gd name="T23" fmla="*/ 93 h 97"/>
                <a:gd name="T24" fmla="*/ 13 w 47"/>
                <a:gd name="T25" fmla="*/ 93 h 97"/>
                <a:gd name="T26" fmla="*/ 13 w 47"/>
                <a:gd name="T27" fmla="*/ 90 h 97"/>
                <a:gd name="T28" fmla="*/ 11 w 47"/>
                <a:gd name="T29" fmla="*/ 88 h 97"/>
                <a:gd name="T30" fmla="*/ 10 w 47"/>
                <a:gd name="T31" fmla="*/ 68 h 97"/>
                <a:gd name="T32" fmla="*/ 20 w 47"/>
                <a:gd name="T33" fmla="*/ 61 h 97"/>
                <a:gd name="T34" fmla="*/ 26 w 47"/>
                <a:gd name="T35" fmla="*/ 49 h 97"/>
                <a:gd name="T36" fmla="*/ 15 w 47"/>
                <a:gd name="T37" fmla="*/ 32 h 97"/>
                <a:gd name="T38" fmla="*/ 8 w 47"/>
                <a:gd name="T39" fmla="*/ 15 h 97"/>
                <a:gd name="T40" fmla="*/ 27 w 47"/>
                <a:gd name="T41" fmla="*/ 7 h 97"/>
                <a:gd name="T42" fmla="*/ 25 w 47"/>
                <a:gd name="T43" fmla="*/ 3 h 97"/>
                <a:gd name="T44" fmla="*/ 22 w 47"/>
                <a:gd name="T45" fmla="*/ 34 h 97"/>
                <a:gd name="T46" fmla="*/ 36 w 47"/>
                <a:gd name="T47" fmla="*/ 61 h 97"/>
                <a:gd name="T48" fmla="*/ 8 w 47"/>
                <a:gd name="T49" fmla="*/ 94 h 97"/>
                <a:gd name="T50" fmla="*/ 13 w 47"/>
                <a:gd name="T51" fmla="*/ 9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97">
                  <a:moveTo>
                    <a:pt x="13" y="93"/>
                  </a:moveTo>
                  <a:cubicBezTo>
                    <a:pt x="6" y="74"/>
                    <a:pt x="37" y="74"/>
                    <a:pt x="43" y="59"/>
                  </a:cubicBezTo>
                  <a:cubicBezTo>
                    <a:pt x="46" y="53"/>
                    <a:pt x="43" y="46"/>
                    <a:pt x="38" y="41"/>
                  </a:cubicBezTo>
                  <a:cubicBezTo>
                    <a:pt x="35" y="38"/>
                    <a:pt x="30" y="36"/>
                    <a:pt x="27" y="33"/>
                  </a:cubicBezTo>
                  <a:cubicBezTo>
                    <a:pt x="19" y="23"/>
                    <a:pt x="25" y="14"/>
                    <a:pt x="29" y="5"/>
                  </a:cubicBezTo>
                  <a:cubicBezTo>
                    <a:pt x="30" y="3"/>
                    <a:pt x="29" y="2"/>
                    <a:pt x="27" y="1"/>
                  </a:cubicBezTo>
                  <a:cubicBezTo>
                    <a:pt x="16" y="0"/>
                    <a:pt x="4" y="5"/>
                    <a:pt x="3" y="16"/>
                  </a:cubicBezTo>
                  <a:cubicBezTo>
                    <a:pt x="0" y="31"/>
                    <a:pt x="12" y="33"/>
                    <a:pt x="19" y="43"/>
                  </a:cubicBezTo>
                  <a:cubicBezTo>
                    <a:pt x="28" y="57"/>
                    <a:pt x="6" y="59"/>
                    <a:pt x="2" y="70"/>
                  </a:cubicBezTo>
                  <a:cubicBezTo>
                    <a:pt x="0" y="77"/>
                    <a:pt x="1" y="92"/>
                    <a:pt x="11" y="93"/>
                  </a:cubicBezTo>
                  <a:cubicBezTo>
                    <a:pt x="10" y="92"/>
                    <a:pt x="9" y="91"/>
                    <a:pt x="8" y="90"/>
                  </a:cubicBezTo>
                  <a:cubicBezTo>
                    <a:pt x="8" y="91"/>
                    <a:pt x="8" y="92"/>
                    <a:pt x="8" y="93"/>
                  </a:cubicBezTo>
                  <a:cubicBezTo>
                    <a:pt x="8" y="97"/>
                    <a:pt x="13" y="97"/>
                    <a:pt x="13" y="93"/>
                  </a:cubicBezTo>
                  <a:cubicBezTo>
                    <a:pt x="13" y="92"/>
                    <a:pt x="13" y="91"/>
                    <a:pt x="13" y="90"/>
                  </a:cubicBezTo>
                  <a:cubicBezTo>
                    <a:pt x="13" y="89"/>
                    <a:pt x="12" y="88"/>
                    <a:pt x="11" y="88"/>
                  </a:cubicBezTo>
                  <a:cubicBezTo>
                    <a:pt x="3" y="87"/>
                    <a:pt x="7" y="70"/>
                    <a:pt x="10" y="68"/>
                  </a:cubicBezTo>
                  <a:cubicBezTo>
                    <a:pt x="12" y="64"/>
                    <a:pt x="16" y="63"/>
                    <a:pt x="20" y="61"/>
                  </a:cubicBezTo>
                  <a:cubicBezTo>
                    <a:pt x="24" y="58"/>
                    <a:pt x="27" y="54"/>
                    <a:pt x="26" y="49"/>
                  </a:cubicBezTo>
                  <a:cubicBezTo>
                    <a:pt x="26" y="41"/>
                    <a:pt x="20" y="37"/>
                    <a:pt x="15" y="32"/>
                  </a:cubicBezTo>
                  <a:cubicBezTo>
                    <a:pt x="9" y="28"/>
                    <a:pt x="5" y="22"/>
                    <a:pt x="8" y="15"/>
                  </a:cubicBezTo>
                  <a:cubicBezTo>
                    <a:pt x="11" y="7"/>
                    <a:pt x="20" y="6"/>
                    <a:pt x="27" y="7"/>
                  </a:cubicBezTo>
                  <a:cubicBezTo>
                    <a:pt x="26" y="5"/>
                    <a:pt x="26" y="4"/>
                    <a:pt x="25" y="3"/>
                  </a:cubicBezTo>
                  <a:cubicBezTo>
                    <a:pt x="20" y="13"/>
                    <a:pt x="14" y="23"/>
                    <a:pt x="22" y="34"/>
                  </a:cubicBezTo>
                  <a:cubicBezTo>
                    <a:pt x="27" y="43"/>
                    <a:pt x="47" y="49"/>
                    <a:pt x="36" y="61"/>
                  </a:cubicBezTo>
                  <a:cubicBezTo>
                    <a:pt x="25" y="72"/>
                    <a:pt x="1" y="73"/>
                    <a:pt x="8" y="94"/>
                  </a:cubicBezTo>
                  <a:cubicBezTo>
                    <a:pt x="9" y="97"/>
                    <a:pt x="14" y="96"/>
                    <a:pt x="13" y="9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8">
              <a:extLst>
                <a:ext uri="{FF2B5EF4-FFF2-40B4-BE49-F238E27FC236}">
                  <a16:creationId xmlns="" xmlns:a16="http://schemas.microsoft.com/office/drawing/2014/main" id="{3767B908-0039-4C6A-A571-DBDF13EBD0B6}"/>
                </a:ext>
              </a:extLst>
            </p:cNvPr>
            <p:cNvSpPr>
              <a:spLocks/>
            </p:cNvSpPr>
            <p:nvPr/>
          </p:nvSpPr>
          <p:spPr bwMode="auto">
            <a:xfrm>
              <a:off x="6118227" y="2127251"/>
              <a:ext cx="187325" cy="268288"/>
            </a:xfrm>
            <a:custGeom>
              <a:avLst/>
              <a:gdLst>
                <a:gd name="T0" fmla="*/ 36 w 44"/>
                <a:gd name="T1" fmla="*/ 57 h 63"/>
                <a:gd name="T2" fmla="*/ 36 w 44"/>
                <a:gd name="T3" fmla="*/ 24 h 63"/>
                <a:gd name="T4" fmla="*/ 43 w 44"/>
                <a:gd name="T5" fmla="*/ 12 h 63"/>
                <a:gd name="T6" fmla="*/ 17 w 44"/>
                <a:gd name="T7" fmla="*/ 3 h 63"/>
                <a:gd name="T8" fmla="*/ 15 w 44"/>
                <a:gd name="T9" fmla="*/ 7 h 63"/>
                <a:gd name="T10" fmla="*/ 7 w 44"/>
                <a:gd name="T11" fmla="*/ 24 h 63"/>
                <a:gd name="T12" fmla="*/ 1 w 44"/>
                <a:gd name="T13" fmla="*/ 39 h 63"/>
                <a:gd name="T14" fmla="*/ 32 w 44"/>
                <a:gd name="T15" fmla="*/ 61 h 63"/>
                <a:gd name="T16" fmla="*/ 33 w 44"/>
                <a:gd name="T17" fmla="*/ 56 h 63"/>
                <a:gd name="T18" fmla="*/ 16 w 44"/>
                <a:gd name="T19" fmla="*/ 48 h 63"/>
                <a:gd name="T20" fmla="*/ 12 w 44"/>
                <a:gd name="T21" fmla="*/ 27 h 63"/>
                <a:gd name="T22" fmla="*/ 19 w 44"/>
                <a:gd name="T23" fmla="*/ 3 h 63"/>
                <a:gd name="T24" fmla="*/ 17 w 44"/>
                <a:gd name="T25" fmla="*/ 8 h 63"/>
                <a:gd name="T26" fmla="*/ 38 w 44"/>
                <a:gd name="T27" fmla="*/ 11 h 63"/>
                <a:gd name="T28" fmla="*/ 28 w 44"/>
                <a:gd name="T29" fmla="*/ 25 h 63"/>
                <a:gd name="T30" fmla="*/ 31 w 44"/>
                <a:gd name="T31" fmla="*/ 60 h 63"/>
                <a:gd name="T32" fmla="*/ 36 w 44"/>
                <a:gd name="T33" fmla="*/ 5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 h="63">
                  <a:moveTo>
                    <a:pt x="36" y="57"/>
                  </a:moveTo>
                  <a:cubicBezTo>
                    <a:pt x="27" y="46"/>
                    <a:pt x="24" y="35"/>
                    <a:pt x="36" y="24"/>
                  </a:cubicBezTo>
                  <a:cubicBezTo>
                    <a:pt x="39" y="21"/>
                    <a:pt x="44" y="18"/>
                    <a:pt x="43" y="12"/>
                  </a:cubicBezTo>
                  <a:cubicBezTo>
                    <a:pt x="43" y="0"/>
                    <a:pt x="25" y="2"/>
                    <a:pt x="17" y="3"/>
                  </a:cubicBezTo>
                  <a:cubicBezTo>
                    <a:pt x="15" y="3"/>
                    <a:pt x="14" y="5"/>
                    <a:pt x="15" y="7"/>
                  </a:cubicBezTo>
                  <a:cubicBezTo>
                    <a:pt x="24" y="14"/>
                    <a:pt x="12" y="19"/>
                    <a:pt x="7" y="24"/>
                  </a:cubicBezTo>
                  <a:cubicBezTo>
                    <a:pt x="3" y="28"/>
                    <a:pt x="0" y="33"/>
                    <a:pt x="1" y="39"/>
                  </a:cubicBezTo>
                  <a:cubicBezTo>
                    <a:pt x="3" y="51"/>
                    <a:pt x="22" y="58"/>
                    <a:pt x="32" y="61"/>
                  </a:cubicBezTo>
                  <a:cubicBezTo>
                    <a:pt x="35" y="62"/>
                    <a:pt x="36" y="57"/>
                    <a:pt x="33" y="56"/>
                  </a:cubicBezTo>
                  <a:cubicBezTo>
                    <a:pt x="27" y="54"/>
                    <a:pt x="21" y="51"/>
                    <a:pt x="16" y="48"/>
                  </a:cubicBezTo>
                  <a:cubicBezTo>
                    <a:pt x="6" y="42"/>
                    <a:pt x="3" y="35"/>
                    <a:pt x="12" y="27"/>
                  </a:cubicBezTo>
                  <a:cubicBezTo>
                    <a:pt x="19" y="20"/>
                    <a:pt x="30" y="12"/>
                    <a:pt x="19" y="3"/>
                  </a:cubicBezTo>
                  <a:cubicBezTo>
                    <a:pt x="18" y="5"/>
                    <a:pt x="18" y="6"/>
                    <a:pt x="17" y="8"/>
                  </a:cubicBezTo>
                  <a:cubicBezTo>
                    <a:pt x="22" y="8"/>
                    <a:pt x="36" y="5"/>
                    <a:pt x="38" y="11"/>
                  </a:cubicBezTo>
                  <a:cubicBezTo>
                    <a:pt x="40" y="16"/>
                    <a:pt x="30" y="22"/>
                    <a:pt x="28" y="25"/>
                  </a:cubicBezTo>
                  <a:cubicBezTo>
                    <a:pt x="18" y="37"/>
                    <a:pt x="23" y="49"/>
                    <a:pt x="31" y="60"/>
                  </a:cubicBezTo>
                  <a:cubicBezTo>
                    <a:pt x="33" y="63"/>
                    <a:pt x="37" y="60"/>
                    <a:pt x="36"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5">
              <a:extLst>
                <a:ext uri="{FF2B5EF4-FFF2-40B4-BE49-F238E27FC236}">
                  <a16:creationId xmlns="" xmlns:a16="http://schemas.microsoft.com/office/drawing/2014/main" id="{F8B66E3C-7DE3-4F75-95C7-9D4BB61C888A}"/>
                </a:ext>
              </a:extLst>
            </p:cNvPr>
            <p:cNvSpPr>
              <a:spLocks/>
            </p:cNvSpPr>
            <p:nvPr/>
          </p:nvSpPr>
          <p:spPr bwMode="auto">
            <a:xfrm>
              <a:off x="6219827" y="3311526"/>
              <a:ext cx="136525" cy="34925"/>
            </a:xfrm>
            <a:custGeom>
              <a:avLst/>
              <a:gdLst>
                <a:gd name="T0" fmla="*/ 3 w 32"/>
                <a:gd name="T1" fmla="*/ 8 h 8"/>
                <a:gd name="T2" fmla="*/ 28 w 32"/>
                <a:gd name="T3" fmla="*/ 5 h 8"/>
                <a:gd name="T4" fmla="*/ 28 w 32"/>
                <a:gd name="T5" fmla="*/ 0 h 8"/>
                <a:gd name="T6" fmla="*/ 3 w 32"/>
                <a:gd name="T7" fmla="*/ 2 h 8"/>
                <a:gd name="T8" fmla="*/ 3 w 32"/>
                <a:gd name="T9" fmla="*/ 8 h 8"/>
              </a:gdLst>
              <a:ahLst/>
              <a:cxnLst>
                <a:cxn ang="0">
                  <a:pos x="T0" y="T1"/>
                </a:cxn>
                <a:cxn ang="0">
                  <a:pos x="T2" y="T3"/>
                </a:cxn>
                <a:cxn ang="0">
                  <a:pos x="T4" y="T5"/>
                </a:cxn>
                <a:cxn ang="0">
                  <a:pos x="T6" y="T7"/>
                </a:cxn>
                <a:cxn ang="0">
                  <a:pos x="T8" y="T9"/>
                </a:cxn>
              </a:cxnLst>
              <a:rect l="0" t="0" r="r" b="b"/>
              <a:pathLst>
                <a:path w="32" h="8">
                  <a:moveTo>
                    <a:pt x="3" y="8"/>
                  </a:moveTo>
                  <a:cubicBezTo>
                    <a:pt x="11" y="7"/>
                    <a:pt x="20" y="6"/>
                    <a:pt x="28" y="5"/>
                  </a:cubicBezTo>
                  <a:cubicBezTo>
                    <a:pt x="32" y="5"/>
                    <a:pt x="32" y="0"/>
                    <a:pt x="28" y="0"/>
                  </a:cubicBezTo>
                  <a:cubicBezTo>
                    <a:pt x="20" y="1"/>
                    <a:pt x="11" y="2"/>
                    <a:pt x="3" y="2"/>
                  </a:cubicBezTo>
                  <a:cubicBezTo>
                    <a:pt x="0" y="2"/>
                    <a:pt x="0" y="8"/>
                    <a:pt x="3"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6">
              <a:extLst>
                <a:ext uri="{FF2B5EF4-FFF2-40B4-BE49-F238E27FC236}">
                  <a16:creationId xmlns="" xmlns:a16="http://schemas.microsoft.com/office/drawing/2014/main" id="{D334535D-8F71-4587-96B1-B75EA207D64B}"/>
                </a:ext>
              </a:extLst>
            </p:cNvPr>
            <p:cNvSpPr>
              <a:spLocks/>
            </p:cNvSpPr>
            <p:nvPr/>
          </p:nvSpPr>
          <p:spPr bwMode="auto">
            <a:xfrm>
              <a:off x="6249989" y="3346451"/>
              <a:ext cx="68263" cy="33338"/>
            </a:xfrm>
            <a:custGeom>
              <a:avLst/>
              <a:gdLst>
                <a:gd name="T0" fmla="*/ 4 w 16"/>
                <a:gd name="T1" fmla="*/ 7 h 8"/>
                <a:gd name="T2" fmla="*/ 13 w 16"/>
                <a:gd name="T3" fmla="*/ 5 h 8"/>
                <a:gd name="T4" fmla="*/ 11 w 16"/>
                <a:gd name="T5" fmla="*/ 1 h 8"/>
                <a:gd name="T6" fmla="*/ 3 w 16"/>
                <a:gd name="T7" fmla="*/ 2 h 8"/>
                <a:gd name="T8" fmla="*/ 4 w 16"/>
                <a:gd name="T9" fmla="*/ 7 h 8"/>
              </a:gdLst>
              <a:ahLst/>
              <a:cxnLst>
                <a:cxn ang="0">
                  <a:pos x="T0" y="T1"/>
                </a:cxn>
                <a:cxn ang="0">
                  <a:pos x="T2" y="T3"/>
                </a:cxn>
                <a:cxn ang="0">
                  <a:pos x="T4" y="T5"/>
                </a:cxn>
                <a:cxn ang="0">
                  <a:pos x="T6" y="T7"/>
                </a:cxn>
                <a:cxn ang="0">
                  <a:pos x="T8" y="T9"/>
                </a:cxn>
              </a:cxnLst>
              <a:rect l="0" t="0" r="r" b="b"/>
              <a:pathLst>
                <a:path w="16" h="8">
                  <a:moveTo>
                    <a:pt x="4" y="7"/>
                  </a:moveTo>
                  <a:cubicBezTo>
                    <a:pt x="7" y="6"/>
                    <a:pt x="10" y="6"/>
                    <a:pt x="13" y="5"/>
                  </a:cubicBezTo>
                  <a:cubicBezTo>
                    <a:pt x="16" y="4"/>
                    <a:pt x="15" y="0"/>
                    <a:pt x="11" y="1"/>
                  </a:cubicBezTo>
                  <a:cubicBezTo>
                    <a:pt x="9" y="1"/>
                    <a:pt x="6" y="1"/>
                    <a:pt x="3" y="2"/>
                  </a:cubicBezTo>
                  <a:cubicBezTo>
                    <a:pt x="0" y="3"/>
                    <a:pt x="1" y="8"/>
                    <a:pt x="4"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7">
              <a:extLst>
                <a:ext uri="{FF2B5EF4-FFF2-40B4-BE49-F238E27FC236}">
                  <a16:creationId xmlns="" xmlns:a16="http://schemas.microsoft.com/office/drawing/2014/main" id="{3C25E34F-EB11-4033-AC56-92BC31589FDB}"/>
                </a:ext>
              </a:extLst>
            </p:cNvPr>
            <p:cNvSpPr>
              <a:spLocks/>
            </p:cNvSpPr>
            <p:nvPr/>
          </p:nvSpPr>
          <p:spPr bwMode="auto">
            <a:xfrm>
              <a:off x="6194427" y="3362326"/>
              <a:ext cx="182563" cy="42863"/>
            </a:xfrm>
            <a:custGeom>
              <a:avLst/>
              <a:gdLst>
                <a:gd name="T0" fmla="*/ 4 w 43"/>
                <a:gd name="T1" fmla="*/ 10 h 10"/>
                <a:gd name="T2" fmla="*/ 39 w 43"/>
                <a:gd name="T3" fmla="*/ 6 h 10"/>
                <a:gd name="T4" fmla="*/ 38 w 43"/>
                <a:gd name="T5" fmla="*/ 1 h 10"/>
                <a:gd name="T6" fmla="*/ 4 w 43"/>
                <a:gd name="T7" fmla="*/ 5 h 10"/>
                <a:gd name="T8" fmla="*/ 4 w 43"/>
                <a:gd name="T9" fmla="*/ 10 h 10"/>
              </a:gdLst>
              <a:ahLst/>
              <a:cxnLst>
                <a:cxn ang="0">
                  <a:pos x="T0" y="T1"/>
                </a:cxn>
                <a:cxn ang="0">
                  <a:pos x="T2" y="T3"/>
                </a:cxn>
                <a:cxn ang="0">
                  <a:pos x="T4" y="T5"/>
                </a:cxn>
                <a:cxn ang="0">
                  <a:pos x="T6" y="T7"/>
                </a:cxn>
                <a:cxn ang="0">
                  <a:pos x="T8" y="T9"/>
                </a:cxn>
              </a:cxnLst>
              <a:rect l="0" t="0" r="r" b="b"/>
              <a:pathLst>
                <a:path w="43" h="10">
                  <a:moveTo>
                    <a:pt x="4" y="10"/>
                  </a:moveTo>
                  <a:cubicBezTo>
                    <a:pt x="16" y="10"/>
                    <a:pt x="28" y="8"/>
                    <a:pt x="39" y="6"/>
                  </a:cubicBezTo>
                  <a:cubicBezTo>
                    <a:pt x="43" y="5"/>
                    <a:pt x="41" y="0"/>
                    <a:pt x="38" y="1"/>
                  </a:cubicBezTo>
                  <a:cubicBezTo>
                    <a:pt x="27" y="3"/>
                    <a:pt x="15" y="5"/>
                    <a:pt x="4" y="5"/>
                  </a:cubicBezTo>
                  <a:cubicBezTo>
                    <a:pt x="0" y="5"/>
                    <a:pt x="0" y="10"/>
                    <a:pt x="4"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8">
              <a:extLst>
                <a:ext uri="{FF2B5EF4-FFF2-40B4-BE49-F238E27FC236}">
                  <a16:creationId xmlns="" xmlns:a16="http://schemas.microsoft.com/office/drawing/2014/main" id="{8F774915-96B3-4BCF-AD0A-246B042AE61A}"/>
                </a:ext>
              </a:extLst>
            </p:cNvPr>
            <p:cNvSpPr>
              <a:spLocks/>
            </p:cNvSpPr>
            <p:nvPr/>
          </p:nvSpPr>
          <p:spPr bwMode="auto">
            <a:xfrm>
              <a:off x="6143627" y="3402014"/>
              <a:ext cx="233363" cy="50800"/>
            </a:xfrm>
            <a:custGeom>
              <a:avLst/>
              <a:gdLst>
                <a:gd name="T0" fmla="*/ 5 w 55"/>
                <a:gd name="T1" fmla="*/ 11 h 12"/>
                <a:gd name="T2" fmla="*/ 51 w 55"/>
                <a:gd name="T3" fmla="*/ 5 h 12"/>
                <a:gd name="T4" fmla="*/ 50 w 55"/>
                <a:gd name="T5" fmla="*/ 0 h 12"/>
                <a:gd name="T6" fmla="*/ 3 w 55"/>
                <a:gd name="T7" fmla="*/ 6 h 12"/>
                <a:gd name="T8" fmla="*/ 5 w 55"/>
                <a:gd name="T9" fmla="*/ 11 h 12"/>
              </a:gdLst>
              <a:ahLst/>
              <a:cxnLst>
                <a:cxn ang="0">
                  <a:pos x="T0" y="T1"/>
                </a:cxn>
                <a:cxn ang="0">
                  <a:pos x="T2" y="T3"/>
                </a:cxn>
                <a:cxn ang="0">
                  <a:pos x="T4" y="T5"/>
                </a:cxn>
                <a:cxn ang="0">
                  <a:pos x="T6" y="T7"/>
                </a:cxn>
                <a:cxn ang="0">
                  <a:pos x="T8" y="T9"/>
                </a:cxn>
              </a:cxnLst>
              <a:rect l="0" t="0" r="r" b="b"/>
              <a:pathLst>
                <a:path w="55" h="12">
                  <a:moveTo>
                    <a:pt x="5" y="11"/>
                  </a:moveTo>
                  <a:cubicBezTo>
                    <a:pt x="20" y="9"/>
                    <a:pt x="36" y="8"/>
                    <a:pt x="51" y="5"/>
                  </a:cubicBezTo>
                  <a:cubicBezTo>
                    <a:pt x="55" y="5"/>
                    <a:pt x="53" y="0"/>
                    <a:pt x="50" y="0"/>
                  </a:cubicBezTo>
                  <a:cubicBezTo>
                    <a:pt x="35" y="3"/>
                    <a:pt x="19" y="4"/>
                    <a:pt x="3" y="6"/>
                  </a:cubicBezTo>
                  <a:cubicBezTo>
                    <a:pt x="0" y="7"/>
                    <a:pt x="1" y="12"/>
                    <a:pt x="5"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9">
              <a:extLst>
                <a:ext uri="{FF2B5EF4-FFF2-40B4-BE49-F238E27FC236}">
                  <a16:creationId xmlns="" xmlns:a16="http://schemas.microsoft.com/office/drawing/2014/main" id="{DA1DA238-68F9-45D6-BC73-471CBF00EE16}"/>
                </a:ext>
              </a:extLst>
            </p:cNvPr>
            <p:cNvSpPr>
              <a:spLocks/>
            </p:cNvSpPr>
            <p:nvPr/>
          </p:nvSpPr>
          <p:spPr bwMode="auto">
            <a:xfrm>
              <a:off x="6161089" y="3430589"/>
              <a:ext cx="233363" cy="55563"/>
            </a:xfrm>
            <a:custGeom>
              <a:avLst/>
              <a:gdLst>
                <a:gd name="T0" fmla="*/ 5 w 55"/>
                <a:gd name="T1" fmla="*/ 13 h 13"/>
                <a:gd name="T2" fmla="*/ 52 w 55"/>
                <a:gd name="T3" fmla="*/ 6 h 13"/>
                <a:gd name="T4" fmla="*/ 50 w 55"/>
                <a:gd name="T5" fmla="*/ 1 h 13"/>
                <a:gd name="T6" fmla="*/ 3 w 55"/>
                <a:gd name="T7" fmla="*/ 8 h 13"/>
                <a:gd name="T8" fmla="*/ 5 w 55"/>
                <a:gd name="T9" fmla="*/ 13 h 13"/>
              </a:gdLst>
              <a:ahLst/>
              <a:cxnLst>
                <a:cxn ang="0">
                  <a:pos x="T0" y="T1"/>
                </a:cxn>
                <a:cxn ang="0">
                  <a:pos x="T2" y="T3"/>
                </a:cxn>
                <a:cxn ang="0">
                  <a:pos x="T4" y="T5"/>
                </a:cxn>
                <a:cxn ang="0">
                  <a:pos x="T6" y="T7"/>
                </a:cxn>
                <a:cxn ang="0">
                  <a:pos x="T8" y="T9"/>
                </a:cxn>
              </a:cxnLst>
              <a:rect l="0" t="0" r="r" b="b"/>
              <a:pathLst>
                <a:path w="55" h="13">
                  <a:moveTo>
                    <a:pt x="5" y="13"/>
                  </a:moveTo>
                  <a:cubicBezTo>
                    <a:pt x="20" y="10"/>
                    <a:pt x="36" y="8"/>
                    <a:pt x="52" y="6"/>
                  </a:cubicBezTo>
                  <a:cubicBezTo>
                    <a:pt x="55" y="5"/>
                    <a:pt x="54" y="0"/>
                    <a:pt x="50" y="1"/>
                  </a:cubicBezTo>
                  <a:cubicBezTo>
                    <a:pt x="35" y="4"/>
                    <a:pt x="19" y="5"/>
                    <a:pt x="3" y="8"/>
                  </a:cubicBezTo>
                  <a:cubicBezTo>
                    <a:pt x="0" y="8"/>
                    <a:pt x="2" y="13"/>
                    <a:pt x="5"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0">
              <a:extLst>
                <a:ext uri="{FF2B5EF4-FFF2-40B4-BE49-F238E27FC236}">
                  <a16:creationId xmlns="" xmlns:a16="http://schemas.microsoft.com/office/drawing/2014/main" id="{50B8FACA-4BA4-42D3-8DF0-A5EF074CA015}"/>
                </a:ext>
              </a:extLst>
            </p:cNvPr>
            <p:cNvSpPr>
              <a:spLocks/>
            </p:cNvSpPr>
            <p:nvPr/>
          </p:nvSpPr>
          <p:spPr bwMode="auto">
            <a:xfrm>
              <a:off x="6169027" y="3460751"/>
              <a:ext cx="200025" cy="47625"/>
            </a:xfrm>
            <a:custGeom>
              <a:avLst/>
              <a:gdLst>
                <a:gd name="T0" fmla="*/ 3 w 47"/>
                <a:gd name="T1" fmla="*/ 11 h 11"/>
                <a:gd name="T2" fmla="*/ 44 w 47"/>
                <a:gd name="T3" fmla="*/ 6 h 11"/>
                <a:gd name="T4" fmla="*/ 42 w 47"/>
                <a:gd name="T5" fmla="*/ 1 h 11"/>
                <a:gd name="T6" fmla="*/ 3 w 47"/>
                <a:gd name="T7" fmla="*/ 6 h 11"/>
                <a:gd name="T8" fmla="*/ 3 w 47"/>
                <a:gd name="T9" fmla="*/ 11 h 11"/>
              </a:gdLst>
              <a:ahLst/>
              <a:cxnLst>
                <a:cxn ang="0">
                  <a:pos x="T0" y="T1"/>
                </a:cxn>
                <a:cxn ang="0">
                  <a:pos x="T2" y="T3"/>
                </a:cxn>
                <a:cxn ang="0">
                  <a:pos x="T4" y="T5"/>
                </a:cxn>
                <a:cxn ang="0">
                  <a:pos x="T6" y="T7"/>
                </a:cxn>
                <a:cxn ang="0">
                  <a:pos x="T8" y="T9"/>
                </a:cxn>
              </a:cxnLst>
              <a:rect l="0" t="0" r="r" b="b"/>
              <a:pathLst>
                <a:path w="47" h="11">
                  <a:moveTo>
                    <a:pt x="3" y="11"/>
                  </a:moveTo>
                  <a:cubicBezTo>
                    <a:pt x="17" y="11"/>
                    <a:pt x="30" y="9"/>
                    <a:pt x="44" y="6"/>
                  </a:cubicBezTo>
                  <a:cubicBezTo>
                    <a:pt x="47" y="5"/>
                    <a:pt x="46" y="0"/>
                    <a:pt x="42" y="1"/>
                  </a:cubicBezTo>
                  <a:cubicBezTo>
                    <a:pt x="29" y="4"/>
                    <a:pt x="16" y="6"/>
                    <a:pt x="3" y="6"/>
                  </a:cubicBezTo>
                  <a:cubicBezTo>
                    <a:pt x="0" y="6"/>
                    <a:pt x="0" y="11"/>
                    <a:pt x="3"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1">
              <a:extLst>
                <a:ext uri="{FF2B5EF4-FFF2-40B4-BE49-F238E27FC236}">
                  <a16:creationId xmlns="" xmlns:a16="http://schemas.microsoft.com/office/drawing/2014/main" id="{5DA6BB03-B3DA-4A79-B1B4-114530BC7995}"/>
                </a:ext>
              </a:extLst>
            </p:cNvPr>
            <p:cNvSpPr>
              <a:spLocks/>
            </p:cNvSpPr>
            <p:nvPr/>
          </p:nvSpPr>
          <p:spPr bwMode="auto">
            <a:xfrm>
              <a:off x="6148389" y="3473451"/>
              <a:ext cx="250825" cy="65088"/>
            </a:xfrm>
            <a:custGeom>
              <a:avLst/>
              <a:gdLst>
                <a:gd name="T0" fmla="*/ 4 w 59"/>
                <a:gd name="T1" fmla="*/ 14 h 15"/>
                <a:gd name="T2" fmla="*/ 56 w 59"/>
                <a:gd name="T3" fmla="*/ 6 h 15"/>
                <a:gd name="T4" fmla="*/ 55 w 59"/>
                <a:gd name="T5" fmla="*/ 1 h 15"/>
                <a:gd name="T6" fmla="*/ 4 w 59"/>
                <a:gd name="T7" fmla="*/ 9 h 15"/>
                <a:gd name="T8" fmla="*/ 4 w 59"/>
                <a:gd name="T9" fmla="*/ 14 h 15"/>
              </a:gdLst>
              <a:ahLst/>
              <a:cxnLst>
                <a:cxn ang="0">
                  <a:pos x="T0" y="T1"/>
                </a:cxn>
                <a:cxn ang="0">
                  <a:pos x="T2" y="T3"/>
                </a:cxn>
                <a:cxn ang="0">
                  <a:pos x="T4" y="T5"/>
                </a:cxn>
                <a:cxn ang="0">
                  <a:pos x="T6" y="T7"/>
                </a:cxn>
                <a:cxn ang="0">
                  <a:pos x="T8" y="T9"/>
                </a:cxn>
              </a:cxnLst>
              <a:rect l="0" t="0" r="r" b="b"/>
              <a:pathLst>
                <a:path w="59" h="15">
                  <a:moveTo>
                    <a:pt x="4" y="14"/>
                  </a:moveTo>
                  <a:cubicBezTo>
                    <a:pt x="22" y="15"/>
                    <a:pt x="40" y="12"/>
                    <a:pt x="56" y="6"/>
                  </a:cubicBezTo>
                  <a:cubicBezTo>
                    <a:pt x="59" y="5"/>
                    <a:pt x="58" y="0"/>
                    <a:pt x="55" y="1"/>
                  </a:cubicBezTo>
                  <a:cubicBezTo>
                    <a:pt x="39" y="7"/>
                    <a:pt x="21" y="10"/>
                    <a:pt x="4" y="9"/>
                  </a:cubicBezTo>
                  <a:cubicBezTo>
                    <a:pt x="0" y="9"/>
                    <a:pt x="0" y="14"/>
                    <a:pt x="4"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2">
              <a:extLst>
                <a:ext uri="{FF2B5EF4-FFF2-40B4-BE49-F238E27FC236}">
                  <a16:creationId xmlns="" xmlns:a16="http://schemas.microsoft.com/office/drawing/2014/main" id="{C23A36FC-1B3D-4701-8370-AA792B82DA6F}"/>
                </a:ext>
              </a:extLst>
            </p:cNvPr>
            <p:cNvSpPr>
              <a:spLocks/>
            </p:cNvSpPr>
            <p:nvPr/>
          </p:nvSpPr>
          <p:spPr bwMode="auto">
            <a:xfrm>
              <a:off x="6176964" y="3359151"/>
              <a:ext cx="161925" cy="30163"/>
            </a:xfrm>
            <a:custGeom>
              <a:avLst/>
              <a:gdLst>
                <a:gd name="T0" fmla="*/ 4 w 38"/>
                <a:gd name="T1" fmla="*/ 7 h 7"/>
                <a:gd name="T2" fmla="*/ 35 w 38"/>
                <a:gd name="T3" fmla="*/ 5 h 7"/>
                <a:gd name="T4" fmla="*/ 34 w 38"/>
                <a:gd name="T5" fmla="*/ 0 h 7"/>
                <a:gd name="T6" fmla="*/ 4 w 38"/>
                <a:gd name="T7" fmla="*/ 2 h 7"/>
                <a:gd name="T8" fmla="*/ 4 w 38"/>
                <a:gd name="T9" fmla="*/ 7 h 7"/>
              </a:gdLst>
              <a:ahLst/>
              <a:cxnLst>
                <a:cxn ang="0">
                  <a:pos x="T0" y="T1"/>
                </a:cxn>
                <a:cxn ang="0">
                  <a:pos x="T2" y="T3"/>
                </a:cxn>
                <a:cxn ang="0">
                  <a:pos x="T4" y="T5"/>
                </a:cxn>
                <a:cxn ang="0">
                  <a:pos x="T6" y="T7"/>
                </a:cxn>
                <a:cxn ang="0">
                  <a:pos x="T8" y="T9"/>
                </a:cxn>
              </a:cxnLst>
              <a:rect l="0" t="0" r="r" b="b"/>
              <a:pathLst>
                <a:path w="38" h="7">
                  <a:moveTo>
                    <a:pt x="4" y="7"/>
                  </a:moveTo>
                  <a:cubicBezTo>
                    <a:pt x="14" y="7"/>
                    <a:pt x="24" y="7"/>
                    <a:pt x="35" y="5"/>
                  </a:cubicBezTo>
                  <a:cubicBezTo>
                    <a:pt x="38" y="4"/>
                    <a:pt x="37" y="0"/>
                    <a:pt x="34" y="0"/>
                  </a:cubicBezTo>
                  <a:cubicBezTo>
                    <a:pt x="24" y="2"/>
                    <a:pt x="14" y="2"/>
                    <a:pt x="4" y="2"/>
                  </a:cubicBezTo>
                  <a:cubicBezTo>
                    <a:pt x="0" y="2"/>
                    <a:pt x="0" y="7"/>
                    <a:pt x="4"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3">
              <a:extLst>
                <a:ext uri="{FF2B5EF4-FFF2-40B4-BE49-F238E27FC236}">
                  <a16:creationId xmlns="" xmlns:a16="http://schemas.microsoft.com/office/drawing/2014/main" id="{542523B8-6896-4F92-A514-4C701BA9AEEA}"/>
                </a:ext>
              </a:extLst>
            </p:cNvPr>
            <p:cNvSpPr>
              <a:spLocks/>
            </p:cNvSpPr>
            <p:nvPr/>
          </p:nvSpPr>
          <p:spPr bwMode="auto">
            <a:xfrm>
              <a:off x="6186489" y="3328989"/>
              <a:ext cx="169863" cy="50800"/>
            </a:xfrm>
            <a:custGeom>
              <a:avLst/>
              <a:gdLst>
                <a:gd name="T0" fmla="*/ 5 w 40"/>
                <a:gd name="T1" fmla="*/ 11 h 12"/>
                <a:gd name="T2" fmla="*/ 37 w 40"/>
                <a:gd name="T3" fmla="*/ 6 h 12"/>
                <a:gd name="T4" fmla="*/ 36 w 40"/>
                <a:gd name="T5" fmla="*/ 1 h 12"/>
                <a:gd name="T6" fmla="*/ 3 w 40"/>
                <a:gd name="T7" fmla="*/ 6 h 12"/>
                <a:gd name="T8" fmla="*/ 5 w 40"/>
                <a:gd name="T9" fmla="*/ 11 h 12"/>
              </a:gdLst>
              <a:ahLst/>
              <a:cxnLst>
                <a:cxn ang="0">
                  <a:pos x="T0" y="T1"/>
                </a:cxn>
                <a:cxn ang="0">
                  <a:pos x="T2" y="T3"/>
                </a:cxn>
                <a:cxn ang="0">
                  <a:pos x="T4" y="T5"/>
                </a:cxn>
                <a:cxn ang="0">
                  <a:pos x="T6" y="T7"/>
                </a:cxn>
                <a:cxn ang="0">
                  <a:pos x="T8" y="T9"/>
                </a:cxn>
              </a:cxnLst>
              <a:rect l="0" t="0" r="r" b="b"/>
              <a:pathLst>
                <a:path w="40" h="12">
                  <a:moveTo>
                    <a:pt x="5" y="11"/>
                  </a:moveTo>
                  <a:cubicBezTo>
                    <a:pt x="15" y="8"/>
                    <a:pt x="26" y="8"/>
                    <a:pt x="37" y="6"/>
                  </a:cubicBezTo>
                  <a:cubicBezTo>
                    <a:pt x="40" y="5"/>
                    <a:pt x="39" y="0"/>
                    <a:pt x="36" y="1"/>
                  </a:cubicBezTo>
                  <a:cubicBezTo>
                    <a:pt x="25" y="4"/>
                    <a:pt x="14" y="3"/>
                    <a:pt x="3" y="6"/>
                  </a:cubicBezTo>
                  <a:cubicBezTo>
                    <a:pt x="0" y="7"/>
                    <a:pt x="2" y="12"/>
                    <a:pt x="5"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4">
              <a:extLst>
                <a:ext uri="{FF2B5EF4-FFF2-40B4-BE49-F238E27FC236}">
                  <a16:creationId xmlns="" xmlns:a16="http://schemas.microsoft.com/office/drawing/2014/main" id="{8E0BCDF6-7B33-4B38-8F85-B7E9CE2E773B}"/>
                </a:ext>
              </a:extLst>
            </p:cNvPr>
            <p:cNvSpPr>
              <a:spLocks/>
            </p:cNvSpPr>
            <p:nvPr/>
          </p:nvSpPr>
          <p:spPr bwMode="auto">
            <a:xfrm>
              <a:off x="6088064" y="3524251"/>
              <a:ext cx="293688" cy="77788"/>
            </a:xfrm>
            <a:custGeom>
              <a:avLst/>
              <a:gdLst>
                <a:gd name="T0" fmla="*/ 5 w 69"/>
                <a:gd name="T1" fmla="*/ 17 h 18"/>
                <a:gd name="T2" fmla="*/ 66 w 69"/>
                <a:gd name="T3" fmla="*/ 6 h 18"/>
                <a:gd name="T4" fmla="*/ 65 w 69"/>
                <a:gd name="T5" fmla="*/ 1 h 18"/>
                <a:gd name="T6" fmla="*/ 3 w 69"/>
                <a:gd name="T7" fmla="*/ 12 h 18"/>
                <a:gd name="T8" fmla="*/ 5 w 69"/>
                <a:gd name="T9" fmla="*/ 17 h 18"/>
              </a:gdLst>
              <a:ahLst/>
              <a:cxnLst>
                <a:cxn ang="0">
                  <a:pos x="T0" y="T1"/>
                </a:cxn>
                <a:cxn ang="0">
                  <a:pos x="T2" y="T3"/>
                </a:cxn>
                <a:cxn ang="0">
                  <a:pos x="T4" y="T5"/>
                </a:cxn>
                <a:cxn ang="0">
                  <a:pos x="T6" y="T7"/>
                </a:cxn>
                <a:cxn ang="0">
                  <a:pos x="T8" y="T9"/>
                </a:cxn>
              </a:cxnLst>
              <a:rect l="0" t="0" r="r" b="b"/>
              <a:pathLst>
                <a:path w="69" h="18">
                  <a:moveTo>
                    <a:pt x="5" y="17"/>
                  </a:moveTo>
                  <a:cubicBezTo>
                    <a:pt x="24" y="8"/>
                    <a:pt x="46" y="10"/>
                    <a:pt x="66" y="6"/>
                  </a:cubicBezTo>
                  <a:cubicBezTo>
                    <a:pt x="69" y="5"/>
                    <a:pt x="68" y="0"/>
                    <a:pt x="65" y="1"/>
                  </a:cubicBezTo>
                  <a:cubicBezTo>
                    <a:pt x="44" y="5"/>
                    <a:pt x="22" y="4"/>
                    <a:pt x="3" y="12"/>
                  </a:cubicBezTo>
                  <a:cubicBezTo>
                    <a:pt x="0" y="14"/>
                    <a:pt x="2" y="18"/>
                    <a:pt x="5"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67" name="图片 66">
            <a:extLst>
              <a:ext uri="{FF2B5EF4-FFF2-40B4-BE49-F238E27FC236}">
                <a16:creationId xmlns="" xmlns:a16="http://schemas.microsoft.com/office/drawing/2014/main" id="{9B7BCD13-E896-44EF-9DF2-81ABFE37D733}"/>
              </a:ext>
            </a:extLst>
          </p:cNvPr>
          <p:cNvPicPr>
            <a:picLocks noChangeAspect="1"/>
          </p:cNvPicPr>
          <p:nvPr/>
        </p:nvPicPr>
        <p:blipFill>
          <a:blip r:embed="rId6"/>
          <a:stretch>
            <a:fillRect/>
          </a:stretch>
        </p:blipFill>
        <p:spPr>
          <a:xfrm>
            <a:off x="3611336" y="3127442"/>
            <a:ext cx="465322" cy="390871"/>
          </a:xfrm>
          <a:prstGeom prst="rect">
            <a:avLst/>
          </a:prstGeom>
        </p:spPr>
      </p:pic>
      <p:pic>
        <p:nvPicPr>
          <p:cNvPr id="68" name="图片 67">
            <a:extLst>
              <a:ext uri="{FF2B5EF4-FFF2-40B4-BE49-F238E27FC236}">
                <a16:creationId xmlns="" xmlns:a16="http://schemas.microsoft.com/office/drawing/2014/main" id="{5D2F252B-8AC4-44DE-AAE6-323E1BCCD33B}"/>
              </a:ext>
            </a:extLst>
          </p:cNvPr>
          <p:cNvPicPr>
            <a:picLocks noChangeAspect="1"/>
          </p:cNvPicPr>
          <p:nvPr/>
        </p:nvPicPr>
        <p:blipFill>
          <a:blip r:embed="rId6"/>
          <a:stretch>
            <a:fillRect/>
          </a:stretch>
        </p:blipFill>
        <p:spPr>
          <a:xfrm>
            <a:off x="4055070" y="2576883"/>
            <a:ext cx="465322" cy="390871"/>
          </a:xfrm>
          <a:prstGeom prst="rect">
            <a:avLst/>
          </a:prstGeom>
        </p:spPr>
      </p:pic>
      <p:pic>
        <p:nvPicPr>
          <p:cNvPr id="69" name="图片 68">
            <a:extLst>
              <a:ext uri="{FF2B5EF4-FFF2-40B4-BE49-F238E27FC236}">
                <a16:creationId xmlns="" xmlns:a16="http://schemas.microsoft.com/office/drawing/2014/main" id="{AD762F02-64A7-4DC6-929D-9DAFA3CB1B56}"/>
              </a:ext>
            </a:extLst>
          </p:cNvPr>
          <p:cNvPicPr>
            <a:picLocks noChangeAspect="1"/>
          </p:cNvPicPr>
          <p:nvPr/>
        </p:nvPicPr>
        <p:blipFill>
          <a:blip r:embed="rId6"/>
          <a:stretch>
            <a:fillRect/>
          </a:stretch>
        </p:blipFill>
        <p:spPr>
          <a:xfrm>
            <a:off x="8017744" y="2799599"/>
            <a:ext cx="465322" cy="390871"/>
          </a:xfrm>
          <a:prstGeom prst="rect">
            <a:avLst/>
          </a:prstGeom>
        </p:spPr>
      </p:pic>
      <p:pic>
        <p:nvPicPr>
          <p:cNvPr id="70" name="图片 69">
            <a:extLst>
              <a:ext uri="{FF2B5EF4-FFF2-40B4-BE49-F238E27FC236}">
                <a16:creationId xmlns="" xmlns:a16="http://schemas.microsoft.com/office/drawing/2014/main" id="{E18CF65D-3C57-4C3E-B8B4-196B511DCC50}"/>
              </a:ext>
            </a:extLst>
          </p:cNvPr>
          <p:cNvPicPr>
            <a:picLocks noChangeAspect="1"/>
          </p:cNvPicPr>
          <p:nvPr/>
        </p:nvPicPr>
        <p:blipFill>
          <a:blip r:embed="rId6"/>
          <a:stretch>
            <a:fillRect/>
          </a:stretch>
        </p:blipFill>
        <p:spPr>
          <a:xfrm>
            <a:off x="8017744" y="4045913"/>
            <a:ext cx="465322" cy="390871"/>
          </a:xfrm>
          <a:prstGeom prst="rect">
            <a:avLst/>
          </a:prstGeom>
        </p:spPr>
      </p:pic>
      <p:cxnSp>
        <p:nvCxnSpPr>
          <p:cNvPr id="71" name="直接连接符 70">
            <a:extLst>
              <a:ext uri="{FF2B5EF4-FFF2-40B4-BE49-F238E27FC236}">
                <a16:creationId xmlns="" xmlns:a16="http://schemas.microsoft.com/office/drawing/2014/main" id="{BBB7FCEF-3253-4C54-9784-AA4CE16C4441}"/>
              </a:ext>
            </a:extLst>
          </p:cNvPr>
          <p:cNvCxnSpPr/>
          <p:nvPr/>
        </p:nvCxnSpPr>
        <p:spPr>
          <a:xfrm>
            <a:off x="6096000" y="2092107"/>
            <a:ext cx="0" cy="3538086"/>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 xmlns:a16="http://schemas.microsoft.com/office/drawing/2014/main" id="{972B3406-4B31-431A-9327-44420A7FAC29}"/>
              </a:ext>
            </a:extLst>
          </p:cNvPr>
          <p:cNvSpPr/>
          <p:nvPr/>
        </p:nvSpPr>
        <p:spPr>
          <a:xfrm>
            <a:off x="8535904" y="2112339"/>
            <a:ext cx="3656096" cy="1477328"/>
          </a:xfrm>
          <a:prstGeom prst="rect">
            <a:avLst/>
          </a:prstGeom>
        </p:spPr>
        <p:txBody>
          <a:bodyPr wrap="square">
            <a:spAutoFit/>
          </a:bodyPr>
          <a:lstStyle/>
          <a:p>
            <a:pPr>
              <a:lnSpc>
                <a:spcPct val="150000"/>
              </a:lnSpc>
            </a:pPr>
            <a:r>
              <a:rPr lang="en-US" altLang="zh-CN" sz="2000" dirty="0" smtClean="0"/>
              <a:t>8.</a:t>
            </a:r>
            <a:r>
              <a:rPr lang="zh-CN" altLang="zh-CN" sz="2000" dirty="0"/>
              <a:t>游戏角色设计</a:t>
            </a:r>
            <a:r>
              <a:rPr lang="en-US" altLang="zh-CN" sz="2000" dirty="0" smtClean="0"/>
              <a:t>:</a:t>
            </a:r>
          </a:p>
          <a:p>
            <a:pPr>
              <a:lnSpc>
                <a:spcPct val="150000"/>
              </a:lnSpc>
            </a:pPr>
            <a:r>
              <a:rPr lang="zh-CN" altLang="zh-CN" sz="2000" dirty="0"/>
              <a:t>包括我方角色和敌方角色的形象设计</a:t>
            </a:r>
            <a:endParaRPr lang="zh-CN" altLang="en-US" sz="20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
        <p:nvSpPr>
          <p:cNvPr id="75" name="矩形 74">
            <a:extLst>
              <a:ext uri="{FF2B5EF4-FFF2-40B4-BE49-F238E27FC236}">
                <a16:creationId xmlns="" xmlns:a16="http://schemas.microsoft.com/office/drawing/2014/main" id="{2D6011F4-4BBD-4F77-BBA1-E8F8198BC33B}"/>
              </a:ext>
            </a:extLst>
          </p:cNvPr>
          <p:cNvSpPr/>
          <p:nvPr/>
        </p:nvSpPr>
        <p:spPr>
          <a:xfrm>
            <a:off x="988552" y="1231751"/>
            <a:ext cx="3455787" cy="1938992"/>
          </a:xfrm>
          <a:prstGeom prst="rect">
            <a:avLst/>
          </a:prstGeom>
        </p:spPr>
        <p:txBody>
          <a:bodyPr wrap="square">
            <a:spAutoFit/>
          </a:bodyPr>
          <a:lstStyle/>
          <a:p>
            <a:pPr lvl="0">
              <a:lnSpc>
                <a:spcPct val="150000"/>
              </a:lnSpc>
            </a:pPr>
            <a:r>
              <a:rPr lang="en-US" altLang="zh-CN" sz="2000" dirty="0"/>
              <a:t>6</a:t>
            </a:r>
            <a:r>
              <a:rPr lang="en-US" altLang="zh-CN" sz="2000" dirty="0" smtClean="0"/>
              <a:t>.</a:t>
            </a:r>
            <a:r>
              <a:rPr lang="zh-CN" altLang="zh-CN" sz="2000" dirty="0"/>
              <a:t>敌方的</a:t>
            </a:r>
            <a:r>
              <a:rPr lang="en-US" altLang="zh-CN" sz="2000" dirty="0"/>
              <a:t>AI</a:t>
            </a:r>
            <a:r>
              <a:rPr lang="zh-CN" altLang="zh-CN" sz="2000" dirty="0"/>
              <a:t>设计</a:t>
            </a:r>
            <a:r>
              <a:rPr lang="en-US" altLang="zh-CN" sz="2000" dirty="0" smtClean="0"/>
              <a:t>:</a:t>
            </a:r>
            <a:r>
              <a:rPr lang="zh-CN" altLang="zh-CN" sz="2000" dirty="0"/>
              <a:t>设定固定的敌方行动路线，在玩家单位出现在对方的攻击范围时再向其移动并进行攻击。</a:t>
            </a:r>
            <a:endParaRPr lang="zh-CN" altLang="en-US" sz="20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
        <p:nvSpPr>
          <p:cNvPr id="76" name="矩形 75">
            <a:extLst>
              <a:ext uri="{FF2B5EF4-FFF2-40B4-BE49-F238E27FC236}">
                <a16:creationId xmlns="" xmlns:a16="http://schemas.microsoft.com/office/drawing/2014/main" id="{E7C1A0E2-DF49-43C3-B51F-28BB63FD14EB}"/>
              </a:ext>
            </a:extLst>
          </p:cNvPr>
          <p:cNvSpPr/>
          <p:nvPr/>
        </p:nvSpPr>
        <p:spPr>
          <a:xfrm>
            <a:off x="807713" y="3523529"/>
            <a:ext cx="3480018" cy="2400657"/>
          </a:xfrm>
          <a:prstGeom prst="rect">
            <a:avLst/>
          </a:prstGeom>
        </p:spPr>
        <p:txBody>
          <a:bodyPr wrap="square">
            <a:spAutoFit/>
          </a:bodyPr>
          <a:lstStyle/>
          <a:p>
            <a:pPr lvl="0">
              <a:lnSpc>
                <a:spcPct val="150000"/>
              </a:lnSpc>
            </a:pPr>
            <a:r>
              <a:rPr lang="en-US" altLang="zh-CN" sz="2000" dirty="0"/>
              <a:t>7</a:t>
            </a:r>
            <a:r>
              <a:rPr lang="en-US" altLang="zh-CN" sz="2000" dirty="0" smtClean="0"/>
              <a:t>.</a:t>
            </a:r>
            <a:r>
              <a:rPr lang="zh-CN" altLang="zh-CN" sz="2000" dirty="0"/>
              <a:t>关卡设计</a:t>
            </a:r>
            <a:r>
              <a:rPr lang="en-US" altLang="zh-CN" sz="2000" dirty="0" smtClean="0"/>
              <a:t>:</a:t>
            </a:r>
            <a:r>
              <a:rPr lang="zh-CN" altLang="zh-CN" sz="2000" dirty="0"/>
              <a:t>包括地图（棋盘）的大小，地形的设计、敌方阵容、我方阵容的设计、人物属性、道具设计和游戏规则设计（伤害结算规则）</a:t>
            </a:r>
            <a:endParaRPr lang="zh-CN" altLang="en-US" sz="20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Tree>
    <p:extLst>
      <p:ext uri="{BB962C8B-B14F-4D97-AF65-F5344CB8AC3E}">
        <p14:creationId xmlns:p14="http://schemas.microsoft.com/office/powerpoint/2010/main" val="3904910934"/>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250"/>
                            </p:stCondLst>
                            <p:childTnLst>
                              <p:par>
                                <p:cTn id="24" presetID="49" presetClass="entr" presetSubtype="0" decel="100000" fill="hold" nodeType="afterEffect">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cBhvr>
                                        <p:cTn id="26" dur="500" fill="hold"/>
                                        <p:tgtEl>
                                          <p:spTgt spid="71"/>
                                        </p:tgtEl>
                                        <p:attrNameLst>
                                          <p:attrName>ppt_w</p:attrName>
                                        </p:attrNameLst>
                                      </p:cBhvr>
                                      <p:tavLst>
                                        <p:tav tm="0">
                                          <p:val>
                                            <p:fltVal val="0"/>
                                          </p:val>
                                        </p:tav>
                                        <p:tav tm="100000">
                                          <p:val>
                                            <p:strVal val="#ppt_w"/>
                                          </p:val>
                                        </p:tav>
                                      </p:tavLst>
                                    </p:anim>
                                    <p:anim calcmode="lin" valueType="num">
                                      <p:cBhvr>
                                        <p:cTn id="27" dur="500" fill="hold"/>
                                        <p:tgtEl>
                                          <p:spTgt spid="71"/>
                                        </p:tgtEl>
                                        <p:attrNameLst>
                                          <p:attrName>ppt_h</p:attrName>
                                        </p:attrNameLst>
                                      </p:cBhvr>
                                      <p:tavLst>
                                        <p:tav tm="0">
                                          <p:val>
                                            <p:fltVal val="0"/>
                                          </p:val>
                                        </p:tav>
                                        <p:tav tm="100000">
                                          <p:val>
                                            <p:strVal val="#ppt_h"/>
                                          </p:val>
                                        </p:tav>
                                      </p:tavLst>
                                    </p:anim>
                                    <p:anim calcmode="lin" valueType="num">
                                      <p:cBhvr>
                                        <p:cTn id="28" dur="500" fill="hold"/>
                                        <p:tgtEl>
                                          <p:spTgt spid="71"/>
                                        </p:tgtEl>
                                        <p:attrNameLst>
                                          <p:attrName>style.rotation</p:attrName>
                                        </p:attrNameLst>
                                      </p:cBhvr>
                                      <p:tavLst>
                                        <p:tav tm="0">
                                          <p:val>
                                            <p:fltVal val="360"/>
                                          </p:val>
                                        </p:tav>
                                        <p:tav tm="100000">
                                          <p:val>
                                            <p:fltVal val="0"/>
                                          </p:val>
                                        </p:tav>
                                      </p:tavLst>
                                    </p:anim>
                                    <p:animEffect transition="in" filter="fade">
                                      <p:cBhvr>
                                        <p:cTn id="29" dur="500"/>
                                        <p:tgtEl>
                                          <p:spTgt spid="71"/>
                                        </p:tgtEl>
                                      </p:cBhvr>
                                    </p:animEffect>
                                  </p:childTnLst>
                                </p:cTn>
                              </p:par>
                            </p:childTnLst>
                          </p:cTn>
                        </p:par>
                        <p:par>
                          <p:cTn id="30" fill="hold">
                            <p:stCondLst>
                              <p:cond delay="1750"/>
                            </p:stCondLst>
                            <p:childTnLst>
                              <p:par>
                                <p:cTn id="31" presetID="12" presetClass="entr" presetSubtype="8" fill="hold" nodeType="after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p:tgtEl>
                                          <p:spTgt spid="64"/>
                                        </p:tgtEl>
                                        <p:attrNameLst>
                                          <p:attrName>ppt_x</p:attrName>
                                        </p:attrNameLst>
                                      </p:cBhvr>
                                      <p:tavLst>
                                        <p:tav tm="0">
                                          <p:val>
                                            <p:strVal val="#ppt_x-#ppt_w*1.125000"/>
                                          </p:val>
                                        </p:tav>
                                        <p:tav tm="100000">
                                          <p:val>
                                            <p:strVal val="#ppt_x"/>
                                          </p:val>
                                        </p:tav>
                                      </p:tavLst>
                                    </p:anim>
                                    <p:animEffect transition="in" filter="wipe(right)">
                                      <p:cBhvr>
                                        <p:cTn id="34" dur="500"/>
                                        <p:tgtEl>
                                          <p:spTgt spid="64"/>
                                        </p:tgtEl>
                                      </p:cBhvr>
                                    </p:animEffect>
                                  </p:childTnLst>
                                </p:cTn>
                              </p:par>
                              <p:par>
                                <p:cTn id="35" presetID="12" presetClass="entr" presetSubtype="2"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anim calcmode="lin" valueType="num">
                                      <p:cBhvr additive="base">
                                        <p:cTn id="37" dur="500"/>
                                        <p:tgtEl>
                                          <p:spTgt spid="65"/>
                                        </p:tgtEl>
                                        <p:attrNameLst>
                                          <p:attrName>ppt_x</p:attrName>
                                        </p:attrNameLst>
                                      </p:cBhvr>
                                      <p:tavLst>
                                        <p:tav tm="0">
                                          <p:val>
                                            <p:strVal val="#ppt_x+#ppt_w*1.125000"/>
                                          </p:val>
                                        </p:tav>
                                        <p:tav tm="100000">
                                          <p:val>
                                            <p:strVal val="#ppt_x"/>
                                          </p:val>
                                        </p:tav>
                                      </p:tavLst>
                                    </p:anim>
                                    <p:animEffect transition="in" filter="wipe(left)">
                                      <p:cBhvr>
                                        <p:cTn id="38" dur="500"/>
                                        <p:tgtEl>
                                          <p:spTgt spid="65"/>
                                        </p:tgtEl>
                                      </p:cBhvr>
                                    </p:animEffect>
                                  </p:childTnLst>
                                </p:cTn>
                              </p:par>
                            </p:childTnLst>
                          </p:cTn>
                        </p:par>
                        <p:par>
                          <p:cTn id="39" fill="hold">
                            <p:stCondLst>
                              <p:cond delay="2250"/>
                            </p:stCondLst>
                            <p:childTnLst>
                              <p:par>
                                <p:cTn id="40" presetID="53" presetClass="entr" presetSubtype="16" fill="hold" nodeType="afterEffect">
                                  <p:stCondLst>
                                    <p:cond delay="0"/>
                                  </p:stCondLst>
                                  <p:childTnLst>
                                    <p:set>
                                      <p:cBhvr>
                                        <p:cTn id="41" dur="1" fill="hold">
                                          <p:stCondLst>
                                            <p:cond delay="0"/>
                                          </p:stCondLst>
                                        </p:cTn>
                                        <p:tgtEl>
                                          <p:spTgt spid="67"/>
                                        </p:tgtEl>
                                        <p:attrNameLst>
                                          <p:attrName>style.visibility</p:attrName>
                                        </p:attrNameLst>
                                      </p:cBhvr>
                                      <p:to>
                                        <p:strVal val="visible"/>
                                      </p:to>
                                    </p:set>
                                    <p:anim calcmode="lin" valueType="num">
                                      <p:cBhvr>
                                        <p:cTn id="42" dur="500" fill="hold"/>
                                        <p:tgtEl>
                                          <p:spTgt spid="67"/>
                                        </p:tgtEl>
                                        <p:attrNameLst>
                                          <p:attrName>ppt_w</p:attrName>
                                        </p:attrNameLst>
                                      </p:cBhvr>
                                      <p:tavLst>
                                        <p:tav tm="0">
                                          <p:val>
                                            <p:fltVal val="0"/>
                                          </p:val>
                                        </p:tav>
                                        <p:tav tm="100000">
                                          <p:val>
                                            <p:strVal val="#ppt_w"/>
                                          </p:val>
                                        </p:tav>
                                      </p:tavLst>
                                    </p:anim>
                                    <p:anim calcmode="lin" valueType="num">
                                      <p:cBhvr>
                                        <p:cTn id="43" dur="500" fill="hold"/>
                                        <p:tgtEl>
                                          <p:spTgt spid="67"/>
                                        </p:tgtEl>
                                        <p:attrNameLst>
                                          <p:attrName>ppt_h</p:attrName>
                                        </p:attrNameLst>
                                      </p:cBhvr>
                                      <p:tavLst>
                                        <p:tav tm="0">
                                          <p:val>
                                            <p:fltVal val="0"/>
                                          </p:val>
                                        </p:tav>
                                        <p:tav tm="100000">
                                          <p:val>
                                            <p:strVal val="#ppt_h"/>
                                          </p:val>
                                        </p:tav>
                                      </p:tavLst>
                                    </p:anim>
                                    <p:animEffect transition="in" filter="fade">
                                      <p:cBhvr>
                                        <p:cTn id="44" dur="500"/>
                                        <p:tgtEl>
                                          <p:spTgt spid="67"/>
                                        </p:tgtEl>
                                      </p:cBhvr>
                                    </p:animEffect>
                                  </p:childTnLst>
                                </p:cTn>
                              </p:par>
                              <p:par>
                                <p:cTn id="45" presetID="53" presetClass="entr" presetSubtype="16"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anim calcmode="lin" valueType="num">
                                      <p:cBhvr>
                                        <p:cTn id="47" dur="500" fill="hold"/>
                                        <p:tgtEl>
                                          <p:spTgt spid="68"/>
                                        </p:tgtEl>
                                        <p:attrNameLst>
                                          <p:attrName>ppt_w</p:attrName>
                                        </p:attrNameLst>
                                      </p:cBhvr>
                                      <p:tavLst>
                                        <p:tav tm="0">
                                          <p:val>
                                            <p:fltVal val="0"/>
                                          </p:val>
                                        </p:tav>
                                        <p:tav tm="100000">
                                          <p:val>
                                            <p:strVal val="#ppt_w"/>
                                          </p:val>
                                        </p:tav>
                                      </p:tavLst>
                                    </p:anim>
                                    <p:anim calcmode="lin" valueType="num">
                                      <p:cBhvr>
                                        <p:cTn id="48" dur="500" fill="hold"/>
                                        <p:tgtEl>
                                          <p:spTgt spid="68"/>
                                        </p:tgtEl>
                                        <p:attrNameLst>
                                          <p:attrName>ppt_h</p:attrName>
                                        </p:attrNameLst>
                                      </p:cBhvr>
                                      <p:tavLst>
                                        <p:tav tm="0">
                                          <p:val>
                                            <p:fltVal val="0"/>
                                          </p:val>
                                        </p:tav>
                                        <p:tav tm="100000">
                                          <p:val>
                                            <p:strVal val="#ppt_h"/>
                                          </p:val>
                                        </p:tav>
                                      </p:tavLst>
                                    </p:anim>
                                    <p:animEffect transition="in" filter="fade">
                                      <p:cBhvr>
                                        <p:cTn id="49" dur="500"/>
                                        <p:tgtEl>
                                          <p:spTgt spid="68"/>
                                        </p:tgtEl>
                                      </p:cBhvr>
                                    </p:animEffect>
                                  </p:childTnLst>
                                </p:cTn>
                              </p:par>
                              <p:par>
                                <p:cTn id="50" presetID="53" presetClass="entr" presetSubtype="16" fill="hold" nodeType="withEffect">
                                  <p:stCondLst>
                                    <p:cond delay="0"/>
                                  </p:stCondLst>
                                  <p:childTnLst>
                                    <p:set>
                                      <p:cBhvr>
                                        <p:cTn id="51" dur="1" fill="hold">
                                          <p:stCondLst>
                                            <p:cond delay="0"/>
                                          </p:stCondLst>
                                        </p:cTn>
                                        <p:tgtEl>
                                          <p:spTgt spid="69"/>
                                        </p:tgtEl>
                                        <p:attrNameLst>
                                          <p:attrName>style.visibility</p:attrName>
                                        </p:attrNameLst>
                                      </p:cBhvr>
                                      <p:to>
                                        <p:strVal val="visible"/>
                                      </p:to>
                                    </p:set>
                                    <p:anim calcmode="lin" valueType="num">
                                      <p:cBhvr>
                                        <p:cTn id="52" dur="500" fill="hold"/>
                                        <p:tgtEl>
                                          <p:spTgt spid="69"/>
                                        </p:tgtEl>
                                        <p:attrNameLst>
                                          <p:attrName>ppt_w</p:attrName>
                                        </p:attrNameLst>
                                      </p:cBhvr>
                                      <p:tavLst>
                                        <p:tav tm="0">
                                          <p:val>
                                            <p:fltVal val="0"/>
                                          </p:val>
                                        </p:tav>
                                        <p:tav tm="100000">
                                          <p:val>
                                            <p:strVal val="#ppt_w"/>
                                          </p:val>
                                        </p:tav>
                                      </p:tavLst>
                                    </p:anim>
                                    <p:anim calcmode="lin" valueType="num">
                                      <p:cBhvr>
                                        <p:cTn id="53" dur="500" fill="hold"/>
                                        <p:tgtEl>
                                          <p:spTgt spid="69"/>
                                        </p:tgtEl>
                                        <p:attrNameLst>
                                          <p:attrName>ppt_h</p:attrName>
                                        </p:attrNameLst>
                                      </p:cBhvr>
                                      <p:tavLst>
                                        <p:tav tm="0">
                                          <p:val>
                                            <p:fltVal val="0"/>
                                          </p:val>
                                        </p:tav>
                                        <p:tav tm="100000">
                                          <p:val>
                                            <p:strVal val="#ppt_h"/>
                                          </p:val>
                                        </p:tav>
                                      </p:tavLst>
                                    </p:anim>
                                    <p:animEffect transition="in" filter="fade">
                                      <p:cBhvr>
                                        <p:cTn id="54" dur="500"/>
                                        <p:tgtEl>
                                          <p:spTgt spid="69"/>
                                        </p:tgtEl>
                                      </p:cBhvr>
                                    </p:animEffect>
                                  </p:childTnLst>
                                </p:cTn>
                              </p:par>
                              <p:par>
                                <p:cTn id="55" presetID="53" presetClass="entr" presetSubtype="16"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 calcmode="lin" valueType="num">
                                      <p:cBhvr>
                                        <p:cTn id="57" dur="500" fill="hold"/>
                                        <p:tgtEl>
                                          <p:spTgt spid="70"/>
                                        </p:tgtEl>
                                        <p:attrNameLst>
                                          <p:attrName>ppt_w</p:attrName>
                                        </p:attrNameLst>
                                      </p:cBhvr>
                                      <p:tavLst>
                                        <p:tav tm="0">
                                          <p:val>
                                            <p:fltVal val="0"/>
                                          </p:val>
                                        </p:tav>
                                        <p:tav tm="100000">
                                          <p:val>
                                            <p:strVal val="#ppt_w"/>
                                          </p:val>
                                        </p:tav>
                                      </p:tavLst>
                                    </p:anim>
                                    <p:anim calcmode="lin" valueType="num">
                                      <p:cBhvr>
                                        <p:cTn id="58" dur="500" fill="hold"/>
                                        <p:tgtEl>
                                          <p:spTgt spid="70"/>
                                        </p:tgtEl>
                                        <p:attrNameLst>
                                          <p:attrName>ppt_h</p:attrName>
                                        </p:attrNameLst>
                                      </p:cBhvr>
                                      <p:tavLst>
                                        <p:tav tm="0">
                                          <p:val>
                                            <p:fltVal val="0"/>
                                          </p:val>
                                        </p:tav>
                                        <p:tav tm="100000">
                                          <p:val>
                                            <p:strVal val="#ppt_h"/>
                                          </p:val>
                                        </p:tav>
                                      </p:tavLst>
                                    </p:anim>
                                    <p:animEffect transition="in" filter="fade">
                                      <p:cBhvr>
                                        <p:cTn id="59" dur="500"/>
                                        <p:tgtEl>
                                          <p:spTgt spid="70"/>
                                        </p:tgtEl>
                                      </p:cBhvr>
                                    </p:animEffect>
                                  </p:childTnLst>
                                </p:cTn>
                              </p:par>
                            </p:childTnLst>
                          </p:cTn>
                        </p:par>
                        <p:par>
                          <p:cTn id="60" fill="hold">
                            <p:stCondLst>
                              <p:cond delay="2750"/>
                            </p:stCondLst>
                            <p:childTnLst>
                              <p:par>
                                <p:cTn id="61" presetID="2" presetClass="entr" presetSubtype="2" fill="hold" grpId="0" nodeType="afterEffect">
                                  <p:stCondLst>
                                    <p:cond delay="0"/>
                                  </p:stCondLst>
                                  <p:childTnLst>
                                    <p:set>
                                      <p:cBhvr>
                                        <p:cTn id="62" dur="1" fill="hold">
                                          <p:stCondLst>
                                            <p:cond delay="0"/>
                                          </p:stCondLst>
                                        </p:cTn>
                                        <p:tgtEl>
                                          <p:spTgt spid="73"/>
                                        </p:tgtEl>
                                        <p:attrNameLst>
                                          <p:attrName>style.visibility</p:attrName>
                                        </p:attrNameLst>
                                      </p:cBhvr>
                                      <p:to>
                                        <p:strVal val="visible"/>
                                      </p:to>
                                    </p:set>
                                    <p:anim calcmode="lin" valueType="num">
                                      <p:cBhvr additive="base">
                                        <p:cTn id="63" dur="500" fill="hold"/>
                                        <p:tgtEl>
                                          <p:spTgt spid="73"/>
                                        </p:tgtEl>
                                        <p:attrNameLst>
                                          <p:attrName>ppt_x</p:attrName>
                                        </p:attrNameLst>
                                      </p:cBhvr>
                                      <p:tavLst>
                                        <p:tav tm="0">
                                          <p:val>
                                            <p:strVal val="1+#ppt_w/2"/>
                                          </p:val>
                                        </p:tav>
                                        <p:tav tm="100000">
                                          <p:val>
                                            <p:strVal val="#ppt_x"/>
                                          </p:val>
                                        </p:tav>
                                      </p:tavLst>
                                    </p:anim>
                                    <p:anim calcmode="lin" valueType="num">
                                      <p:cBhvr additive="base">
                                        <p:cTn id="64" dur="500" fill="hold"/>
                                        <p:tgtEl>
                                          <p:spTgt spid="73"/>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anim calcmode="lin" valueType="num">
                                      <p:cBhvr additive="base">
                                        <p:cTn id="67" dur="500" fill="hold"/>
                                        <p:tgtEl>
                                          <p:spTgt spid="75"/>
                                        </p:tgtEl>
                                        <p:attrNameLst>
                                          <p:attrName>ppt_x</p:attrName>
                                        </p:attrNameLst>
                                      </p:cBhvr>
                                      <p:tavLst>
                                        <p:tav tm="0">
                                          <p:val>
                                            <p:strVal val="0-#ppt_w/2"/>
                                          </p:val>
                                        </p:tav>
                                        <p:tav tm="100000">
                                          <p:val>
                                            <p:strVal val="#ppt_x"/>
                                          </p:val>
                                        </p:tav>
                                      </p:tavLst>
                                    </p:anim>
                                    <p:anim calcmode="lin" valueType="num">
                                      <p:cBhvr additive="base">
                                        <p:cTn id="68" dur="500" fill="hold"/>
                                        <p:tgtEl>
                                          <p:spTgt spid="75"/>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76"/>
                                        </p:tgtEl>
                                        <p:attrNameLst>
                                          <p:attrName>style.visibility</p:attrName>
                                        </p:attrNameLst>
                                      </p:cBhvr>
                                      <p:to>
                                        <p:strVal val="visible"/>
                                      </p:to>
                                    </p:set>
                                    <p:anim calcmode="lin" valueType="num">
                                      <p:cBhvr additive="base">
                                        <p:cTn id="71" dur="500" fill="hold"/>
                                        <p:tgtEl>
                                          <p:spTgt spid="76"/>
                                        </p:tgtEl>
                                        <p:attrNameLst>
                                          <p:attrName>ppt_x</p:attrName>
                                        </p:attrNameLst>
                                      </p:cBhvr>
                                      <p:tavLst>
                                        <p:tav tm="0">
                                          <p:val>
                                            <p:strVal val="0-#ppt_w/2"/>
                                          </p:val>
                                        </p:tav>
                                        <p:tav tm="100000">
                                          <p:val>
                                            <p:strVal val="#ppt_x"/>
                                          </p:val>
                                        </p:tav>
                                      </p:tavLst>
                                    </p:anim>
                                    <p:anim calcmode="lin" valueType="num">
                                      <p:cBhvr additive="base">
                                        <p:cTn id="72"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3" grpId="0"/>
      <p:bldP spid="75" grpId="0"/>
      <p:bldP spid="7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1D0AD8F3-DDB8-41F6-80F5-A31E5B8E4231}"/>
              </a:ext>
            </a:extLst>
          </p:cNvPr>
          <p:cNvPicPr>
            <a:picLocks noChangeAspect="1"/>
          </p:cNvPicPr>
          <p:nvPr/>
        </p:nvPicPr>
        <p:blipFill>
          <a:blip r:embed="rId3"/>
          <a:stretch>
            <a:fillRect/>
          </a:stretch>
        </p:blipFill>
        <p:spPr>
          <a:xfrm>
            <a:off x="2809971" y="939176"/>
            <a:ext cx="6572058" cy="4346825"/>
          </a:xfrm>
          <a:prstGeom prst="rect">
            <a:avLst/>
          </a:prstGeom>
        </p:spPr>
      </p:pic>
      <p:sp>
        <p:nvSpPr>
          <p:cNvPr id="5" name="文本框 4">
            <a:extLst>
              <a:ext uri="{FF2B5EF4-FFF2-40B4-BE49-F238E27FC236}">
                <a16:creationId xmlns="" xmlns:a16="http://schemas.microsoft.com/office/drawing/2014/main" id="{F04F2CB7-F898-4F50-A4EE-8D4FAA8CACB9}"/>
              </a:ext>
            </a:extLst>
          </p:cNvPr>
          <p:cNvSpPr txBox="1"/>
          <p:nvPr/>
        </p:nvSpPr>
        <p:spPr>
          <a:xfrm>
            <a:off x="3340352" y="2527814"/>
            <a:ext cx="5917697" cy="584775"/>
          </a:xfrm>
          <a:prstGeom prst="rect">
            <a:avLst/>
          </a:prstGeom>
          <a:noFill/>
        </p:spPr>
        <p:txBody>
          <a:bodyPr wrap="square" rtlCol="0">
            <a:spAutoFit/>
          </a:bodyPr>
          <a:lstStyle/>
          <a:p>
            <a:pPr algn="ctr"/>
            <a:r>
              <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Ｆｏｕｒ</a:t>
            </a:r>
          </a:p>
        </p:txBody>
      </p:sp>
      <p:sp>
        <p:nvSpPr>
          <p:cNvPr id="6" name="文本框 5">
            <a:extLst>
              <a:ext uri="{FF2B5EF4-FFF2-40B4-BE49-F238E27FC236}">
                <a16:creationId xmlns="" xmlns:a16="http://schemas.microsoft.com/office/drawing/2014/main" id="{570ED2E4-0170-41FE-A515-937F1C5F05BD}"/>
              </a:ext>
            </a:extLst>
          </p:cNvPr>
          <p:cNvSpPr txBox="1"/>
          <p:nvPr/>
        </p:nvSpPr>
        <p:spPr>
          <a:xfrm>
            <a:off x="4418298" y="3228857"/>
            <a:ext cx="3933221" cy="523220"/>
          </a:xfrm>
          <a:prstGeom prst="rect">
            <a:avLst/>
          </a:prstGeom>
          <a:noFill/>
        </p:spPr>
        <p:txBody>
          <a:bodyPr wrap="square" rtlCol="0">
            <a:spAutoFit/>
          </a:bodyPr>
          <a:lstStyle/>
          <a:p>
            <a:pPr algn="ctr"/>
            <a:r>
              <a:rPr lang="zh-CN" altLang="en-US" sz="2800" dirty="0" smtClean="0">
                <a:latin typeface="Arial Black" panose="020B0A04020102020204" pitchFamily="34" charset="0"/>
                <a:ea typeface="萝莉体 第二版" panose="02000500000000000000" pitchFamily="2" charset="-122"/>
                <a:cs typeface="萝莉体 第二版" panose="02000500000000000000" pitchFamily="2" charset="-122"/>
              </a:rPr>
              <a:t>技术、推广及盈利模式</a:t>
            </a:r>
            <a:endParaRPr lang="zh-CN" altLang="en-US" sz="28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9" name="组合 8">
            <a:extLst>
              <a:ext uri="{FF2B5EF4-FFF2-40B4-BE49-F238E27FC236}">
                <a16:creationId xmlns="" xmlns:a16="http://schemas.microsoft.com/office/drawing/2014/main" id="{90E081CA-6777-4ADC-9BAB-E0E4F029B963}"/>
              </a:ext>
            </a:extLst>
          </p:cNvPr>
          <p:cNvGrpSpPr/>
          <p:nvPr/>
        </p:nvGrpSpPr>
        <p:grpSpPr>
          <a:xfrm>
            <a:off x="362999" y="3191833"/>
            <a:ext cx="2827972" cy="597268"/>
            <a:chOff x="230895" y="130347"/>
            <a:chExt cx="4560847" cy="963251"/>
          </a:xfrm>
        </p:grpSpPr>
        <p:sp>
          <p:nvSpPr>
            <p:cNvPr id="10" name="任意多边形: 形状 9">
              <a:extLst>
                <a:ext uri="{FF2B5EF4-FFF2-40B4-BE49-F238E27FC236}">
                  <a16:creationId xmlns="" xmlns:a16="http://schemas.microsoft.com/office/drawing/2014/main" id="{49A24941-6202-4ABE-B9A2-9540E5CAFAA5}"/>
                </a:ext>
              </a:extLst>
            </p:cNvPr>
            <p:cNvSpPr/>
            <p:nvPr/>
          </p:nvSpPr>
          <p:spPr>
            <a:xfrm>
              <a:off x="1497773" y="538764"/>
              <a:ext cx="3293969" cy="73734"/>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 xmlns:a16="http://schemas.microsoft.com/office/drawing/2014/main" id="{0E681F96-D6B7-485B-B94D-CFD758E493D4}"/>
                </a:ext>
              </a:extLst>
            </p:cNvPr>
            <p:cNvPicPr>
              <a:picLocks noChangeAspect="1"/>
            </p:cNvPicPr>
            <p:nvPr/>
          </p:nvPicPr>
          <p:blipFill>
            <a:blip r:embed="rId4"/>
            <a:stretch>
              <a:fillRect/>
            </a:stretch>
          </p:blipFill>
          <p:spPr>
            <a:xfrm>
              <a:off x="230895" y="130347"/>
              <a:ext cx="1335140" cy="963251"/>
            </a:xfrm>
            <a:prstGeom prst="rect">
              <a:avLst/>
            </a:prstGeom>
          </p:spPr>
        </p:pic>
      </p:grpSp>
      <p:grpSp>
        <p:nvGrpSpPr>
          <p:cNvPr id="13" name="组合 12">
            <a:extLst>
              <a:ext uri="{FF2B5EF4-FFF2-40B4-BE49-F238E27FC236}">
                <a16:creationId xmlns="" xmlns:a16="http://schemas.microsoft.com/office/drawing/2014/main" id="{E9E3F320-DB52-4416-977D-1B3D0B5C3203}"/>
              </a:ext>
            </a:extLst>
          </p:cNvPr>
          <p:cNvGrpSpPr/>
          <p:nvPr/>
        </p:nvGrpSpPr>
        <p:grpSpPr>
          <a:xfrm flipH="1">
            <a:off x="9763028" y="3154809"/>
            <a:ext cx="2228936" cy="597268"/>
            <a:chOff x="230895" y="130347"/>
            <a:chExt cx="3594745" cy="963251"/>
          </a:xfrm>
        </p:grpSpPr>
        <p:sp>
          <p:nvSpPr>
            <p:cNvPr id="14" name="任意多边形: 形状 13">
              <a:extLst>
                <a:ext uri="{FF2B5EF4-FFF2-40B4-BE49-F238E27FC236}">
                  <a16:creationId xmlns="" xmlns:a16="http://schemas.microsoft.com/office/drawing/2014/main" id="{78CAF84E-99A2-489C-8F71-3EDC31653222}"/>
                </a:ext>
              </a:extLst>
            </p:cNvPr>
            <p:cNvSpPr/>
            <p:nvPr/>
          </p:nvSpPr>
          <p:spPr>
            <a:xfrm>
              <a:off x="1497775" y="538764"/>
              <a:ext cx="2327865" cy="73734"/>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 xmlns:a16="http://schemas.microsoft.com/office/drawing/2014/main" id="{1FB84703-3A45-43D4-A0FA-500D275F7D52}"/>
                </a:ext>
              </a:extLst>
            </p:cNvPr>
            <p:cNvPicPr>
              <a:picLocks noChangeAspect="1"/>
            </p:cNvPicPr>
            <p:nvPr/>
          </p:nvPicPr>
          <p:blipFill>
            <a:blip r:embed="rId4"/>
            <a:stretch>
              <a:fillRect/>
            </a:stretch>
          </p:blipFill>
          <p:spPr>
            <a:xfrm>
              <a:off x="230895" y="130347"/>
              <a:ext cx="1335140" cy="963251"/>
            </a:xfrm>
            <a:prstGeom prst="rect">
              <a:avLst/>
            </a:prstGeom>
          </p:spPr>
        </p:pic>
      </p:grpSp>
    </p:spTree>
    <p:extLst>
      <p:ext uri="{BB962C8B-B14F-4D97-AF65-F5344CB8AC3E}">
        <p14:creationId xmlns:p14="http://schemas.microsoft.com/office/powerpoint/2010/main" val="296670704"/>
      </p:ext>
    </p:extLst>
  </p:cSld>
  <p:clrMapOvr>
    <a:masterClrMapping/>
  </p:clrMapOvr>
  <mc:AlternateContent xmlns:mc="http://schemas.openxmlformats.org/markup-compatibility/2006" xmlns:p14="http://schemas.microsoft.com/office/powerpoint/2010/main">
    <mc:Choice Requires="p14">
      <p:transition spd="slow" p14:dur="1500" advTm="2700">
        <p:random/>
      </p:transition>
    </mc:Choice>
    <mc:Fallback xmlns="">
      <p:transition spd="slow" advTm="27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750" fill="hold"/>
                                        <p:tgtEl>
                                          <p:spTgt spid="8"/>
                                        </p:tgtEl>
                                        <p:attrNameLst>
                                          <p:attrName>ppt_w</p:attrName>
                                        </p:attrNameLst>
                                      </p:cBhvr>
                                      <p:tavLst>
                                        <p:tav tm="0">
                                          <p:val>
                                            <p:fltVal val="0"/>
                                          </p:val>
                                        </p:tav>
                                        <p:tav tm="100000">
                                          <p:val>
                                            <p:strVal val="#ppt_w"/>
                                          </p:val>
                                        </p:tav>
                                      </p:tavLst>
                                    </p:anim>
                                    <p:anim calcmode="lin" valueType="num">
                                      <p:cBhvr>
                                        <p:cTn id="17" dur="750" fill="hold"/>
                                        <p:tgtEl>
                                          <p:spTgt spid="8"/>
                                        </p:tgtEl>
                                        <p:attrNameLst>
                                          <p:attrName>ppt_h</p:attrName>
                                        </p:attrNameLst>
                                      </p:cBhvr>
                                      <p:tavLst>
                                        <p:tav tm="0">
                                          <p:val>
                                            <p:fltVal val="0"/>
                                          </p:val>
                                        </p:tav>
                                        <p:tav tm="100000">
                                          <p:val>
                                            <p:strVal val="#ppt_h"/>
                                          </p:val>
                                        </p:tav>
                                      </p:tavLst>
                                    </p:anim>
                                    <p:animEffect transition="in" filter="fade">
                                      <p:cBhvr>
                                        <p:cTn id="18" dur="750"/>
                                        <p:tgtEl>
                                          <p:spTgt spid="8"/>
                                        </p:tgtEl>
                                      </p:cBhvr>
                                    </p:animEffect>
                                  </p:childTnLst>
                                </p:cTn>
                              </p:par>
                            </p:childTnLst>
                          </p:cTn>
                        </p:par>
                        <p:par>
                          <p:cTn id="19" fill="hold">
                            <p:stCondLst>
                              <p:cond delay="1250"/>
                            </p:stCondLst>
                            <p:childTnLst>
                              <p:par>
                                <p:cTn id="20" presetID="42" presetClass="entr" presetSubtype="0"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iterate type="lt">
                                    <p:tmPct val="10000"/>
                                  </p:iterate>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开发环境</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a16="http://schemas.microsoft.com/office/drawing/2014/main" xmlns=""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a16="http://schemas.microsoft.com/office/drawing/2014/main" xmlns=""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Ｆｏｕｒ</a:t>
              </a:r>
            </a:p>
          </p:txBody>
        </p:sp>
        <p:pic>
          <p:nvPicPr>
            <p:cNvPr id="5" name="图片 4">
              <a:extLst>
                <a:ext uri="{FF2B5EF4-FFF2-40B4-BE49-F238E27FC236}">
                  <a16:creationId xmlns:a16="http://schemas.microsoft.com/office/drawing/2014/main" xmlns=""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a16="http://schemas.microsoft.com/office/drawing/2014/main" xmlns="" id="{005EFDF9-A499-45B7-B7AA-39AD0A779160}"/>
              </a:ext>
            </a:extLst>
          </p:cNvPr>
          <p:cNvPicPr>
            <a:picLocks noChangeAspect="1"/>
          </p:cNvPicPr>
          <p:nvPr/>
        </p:nvPicPr>
        <p:blipFill>
          <a:blip r:embed="rId4"/>
          <a:stretch>
            <a:fillRect/>
          </a:stretch>
        </p:blipFill>
        <p:spPr>
          <a:xfrm>
            <a:off x="9691608" y="4705405"/>
            <a:ext cx="2462997" cy="2152075"/>
          </a:xfrm>
          <a:prstGeom prst="rect">
            <a:avLst/>
          </a:prstGeom>
        </p:spPr>
      </p:pic>
      <p:pic>
        <p:nvPicPr>
          <p:cNvPr id="9" name="图片 8">
            <a:extLst>
              <a:ext uri="{FF2B5EF4-FFF2-40B4-BE49-F238E27FC236}">
                <a16:creationId xmlns:a16="http://schemas.microsoft.com/office/drawing/2014/main" xmlns=""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pic>
        <p:nvPicPr>
          <p:cNvPr id="3" name="图片 2">
            <a:extLst>
              <a:ext uri="{FF2B5EF4-FFF2-40B4-BE49-F238E27FC236}">
                <a16:creationId xmlns:a16="http://schemas.microsoft.com/office/drawing/2014/main" xmlns="" id="{6D582E16-6ECE-4998-9A6C-F57F86B7CDD7}"/>
              </a:ext>
            </a:extLst>
          </p:cNvPr>
          <p:cNvPicPr>
            <a:picLocks noChangeAspect="1"/>
          </p:cNvPicPr>
          <p:nvPr/>
        </p:nvPicPr>
        <p:blipFill>
          <a:blip r:embed="rId6"/>
          <a:stretch>
            <a:fillRect/>
          </a:stretch>
        </p:blipFill>
        <p:spPr>
          <a:xfrm>
            <a:off x="557513" y="1881065"/>
            <a:ext cx="2230410" cy="3248640"/>
          </a:xfrm>
          <a:prstGeom prst="rect">
            <a:avLst/>
          </a:prstGeom>
        </p:spPr>
      </p:pic>
      <p:sp>
        <p:nvSpPr>
          <p:cNvPr id="12" name="矩形 11">
            <a:extLst>
              <a:ext uri="{FF2B5EF4-FFF2-40B4-BE49-F238E27FC236}">
                <a16:creationId xmlns:a16="http://schemas.microsoft.com/office/drawing/2014/main" xmlns="" id="{0E3651AF-A2BD-4F3A-8AC3-1031151F608F}"/>
              </a:ext>
            </a:extLst>
          </p:cNvPr>
          <p:cNvSpPr/>
          <p:nvPr/>
        </p:nvSpPr>
        <p:spPr>
          <a:xfrm>
            <a:off x="3622515" y="2109665"/>
            <a:ext cx="6725445" cy="2308324"/>
          </a:xfrm>
          <a:prstGeom prst="rect">
            <a:avLst/>
          </a:prstGeom>
        </p:spPr>
        <p:txBody>
          <a:bodyPr wrap="square">
            <a:spAutoFit/>
          </a:bodyPr>
          <a:lstStyle/>
          <a:p>
            <a:r>
              <a:rPr lang="zh-CN" altLang="zh-CN" sz="4800" dirty="0"/>
              <a:t>本产品基于</a:t>
            </a:r>
            <a:r>
              <a:rPr lang="en-US" altLang="zh-CN" sz="4800" dirty="0"/>
              <a:t>Android </a:t>
            </a:r>
            <a:r>
              <a:rPr lang="zh-CN" altLang="zh-CN" sz="4800" dirty="0"/>
              <a:t>开发，主要的开发环境是：</a:t>
            </a:r>
            <a:r>
              <a:rPr lang="en-US" altLang="zh-CN" sz="4800" dirty="0" smtClean="0"/>
              <a:t>JDK + Android </a:t>
            </a:r>
            <a:r>
              <a:rPr lang="en-US" altLang="zh-CN" sz="4800" dirty="0"/>
              <a:t>Studio</a:t>
            </a:r>
            <a:r>
              <a:rPr lang="zh-CN" altLang="zh-CN" sz="4800" dirty="0"/>
              <a:t>。</a:t>
            </a:r>
          </a:p>
        </p:txBody>
      </p:sp>
    </p:spTree>
    <p:extLst>
      <p:ext uri="{BB962C8B-B14F-4D97-AF65-F5344CB8AC3E}">
        <p14:creationId xmlns:p14="http://schemas.microsoft.com/office/powerpoint/2010/main" val="530162775"/>
      </p:ext>
    </p:extLst>
  </p:cSld>
  <p:clrMapOvr>
    <a:masterClrMapping/>
  </p:clrMapOvr>
  <mc:AlternateContent xmlns:mc="http://schemas.openxmlformats.org/markup-compatibility/2006" xmlns:p14="http://schemas.microsoft.com/office/powerpoint/2010/main">
    <mc:Choice Requires="p14">
      <p:transition spd="slow" p14:dur="1500" advTm="3500">
        <p:random/>
      </p:transition>
    </mc:Choice>
    <mc:Fallback xmlns="">
      <p:transition spd="slow" advTm="3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150"/>
                            </p:stCondLst>
                            <p:childTnLst>
                              <p:par>
                                <p:cTn id="24" presetID="42"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750"/>
                                        <p:tgtEl>
                                          <p:spTgt spid="3"/>
                                        </p:tgtEl>
                                      </p:cBhvr>
                                    </p:animEffect>
                                    <p:anim calcmode="lin" valueType="num">
                                      <p:cBhvr>
                                        <p:cTn id="27" dur="750" fill="hold"/>
                                        <p:tgtEl>
                                          <p:spTgt spid="3"/>
                                        </p:tgtEl>
                                        <p:attrNameLst>
                                          <p:attrName>ppt_x</p:attrName>
                                        </p:attrNameLst>
                                      </p:cBhvr>
                                      <p:tavLst>
                                        <p:tav tm="0">
                                          <p:val>
                                            <p:strVal val="#ppt_x"/>
                                          </p:val>
                                        </p:tav>
                                        <p:tav tm="100000">
                                          <p:val>
                                            <p:strVal val="#ppt_x"/>
                                          </p:val>
                                        </p:tav>
                                      </p:tavLst>
                                    </p:anim>
                                    <p:anim calcmode="lin" valueType="num">
                                      <p:cBhvr>
                                        <p:cTn id="28" dur="750" fill="hold"/>
                                        <p:tgtEl>
                                          <p:spTgt spid="3"/>
                                        </p:tgtEl>
                                        <p:attrNameLst>
                                          <p:attrName>ppt_y</p:attrName>
                                        </p:attrNameLst>
                                      </p:cBhvr>
                                      <p:tavLst>
                                        <p:tav tm="0">
                                          <p:val>
                                            <p:strVal val="#ppt_y+.1"/>
                                          </p:val>
                                        </p:tav>
                                        <p:tav tm="100000">
                                          <p:val>
                                            <p:strVal val="#ppt_y"/>
                                          </p:val>
                                        </p:tav>
                                      </p:tavLst>
                                    </p:anim>
                                  </p:childTnLst>
                                </p:cTn>
                              </p:par>
                            </p:childTnLst>
                          </p:cTn>
                        </p:par>
                        <p:par>
                          <p:cTn id="29" fill="hold">
                            <p:stCondLst>
                              <p:cond delay="1900"/>
                            </p:stCondLst>
                            <p:childTnLst>
                              <p:par>
                                <p:cTn id="30" presetID="2" presetClass="entr" presetSubtype="8"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推广方案</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Ｆｏｕｒ</a:t>
              </a: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 xmlns:a16="http://schemas.microsoft.com/office/drawing/2014/main" id="{005EFDF9-A499-45B7-B7AA-39AD0A779160}"/>
              </a:ext>
            </a:extLst>
          </p:cNvPr>
          <p:cNvPicPr>
            <a:picLocks noChangeAspect="1"/>
          </p:cNvPicPr>
          <p:nvPr/>
        </p:nvPicPr>
        <p:blipFill>
          <a:blip r:embed="rId4"/>
          <a:stretch>
            <a:fillRect/>
          </a:stretch>
        </p:blipFill>
        <p:spPr>
          <a:xfrm>
            <a:off x="10155800" y="4705405"/>
            <a:ext cx="2462997" cy="2152075"/>
          </a:xfrm>
          <a:prstGeom prst="rect">
            <a:avLst/>
          </a:prstGeom>
        </p:spPr>
      </p:pic>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pic>
        <p:nvPicPr>
          <p:cNvPr id="200" name="图片 199">
            <a:extLst>
              <a:ext uri="{FF2B5EF4-FFF2-40B4-BE49-F238E27FC236}">
                <a16:creationId xmlns="" xmlns:a16="http://schemas.microsoft.com/office/drawing/2014/main" id="{36AB525C-4A03-4E56-B6F9-7097C6ACF595}"/>
              </a:ext>
            </a:extLst>
          </p:cNvPr>
          <p:cNvPicPr>
            <a:picLocks noChangeAspect="1"/>
          </p:cNvPicPr>
          <p:nvPr/>
        </p:nvPicPr>
        <p:blipFill>
          <a:blip r:embed="rId6"/>
          <a:stretch>
            <a:fillRect/>
          </a:stretch>
        </p:blipFill>
        <p:spPr>
          <a:xfrm>
            <a:off x="536271" y="3060836"/>
            <a:ext cx="486693" cy="257195"/>
          </a:xfrm>
          <a:prstGeom prst="rect">
            <a:avLst/>
          </a:prstGeom>
        </p:spPr>
      </p:pic>
      <p:pic>
        <p:nvPicPr>
          <p:cNvPr id="201" name="图片 200">
            <a:extLst>
              <a:ext uri="{FF2B5EF4-FFF2-40B4-BE49-F238E27FC236}">
                <a16:creationId xmlns="" xmlns:a16="http://schemas.microsoft.com/office/drawing/2014/main" id="{D6F3F471-6377-4B85-AC8B-1E14CFA69C34}"/>
              </a:ext>
            </a:extLst>
          </p:cNvPr>
          <p:cNvPicPr>
            <a:picLocks noChangeAspect="1"/>
          </p:cNvPicPr>
          <p:nvPr/>
        </p:nvPicPr>
        <p:blipFill>
          <a:blip r:embed="rId6"/>
          <a:stretch>
            <a:fillRect/>
          </a:stretch>
        </p:blipFill>
        <p:spPr>
          <a:xfrm>
            <a:off x="4148204" y="3078410"/>
            <a:ext cx="486693" cy="257195"/>
          </a:xfrm>
          <a:prstGeom prst="rect">
            <a:avLst/>
          </a:prstGeom>
        </p:spPr>
      </p:pic>
      <p:pic>
        <p:nvPicPr>
          <p:cNvPr id="202" name="图片 201">
            <a:extLst>
              <a:ext uri="{FF2B5EF4-FFF2-40B4-BE49-F238E27FC236}">
                <a16:creationId xmlns="" xmlns:a16="http://schemas.microsoft.com/office/drawing/2014/main" id="{AD361630-E147-4391-BA1D-27689E962F0B}"/>
              </a:ext>
            </a:extLst>
          </p:cNvPr>
          <p:cNvPicPr>
            <a:picLocks noChangeAspect="1"/>
          </p:cNvPicPr>
          <p:nvPr/>
        </p:nvPicPr>
        <p:blipFill>
          <a:blip r:embed="rId6"/>
          <a:stretch>
            <a:fillRect/>
          </a:stretch>
        </p:blipFill>
        <p:spPr>
          <a:xfrm>
            <a:off x="7577758" y="3078410"/>
            <a:ext cx="486693" cy="257195"/>
          </a:xfrm>
          <a:prstGeom prst="rect">
            <a:avLst/>
          </a:prstGeom>
        </p:spPr>
      </p:pic>
      <p:pic>
        <p:nvPicPr>
          <p:cNvPr id="203" name="图片 202">
            <a:extLst>
              <a:ext uri="{FF2B5EF4-FFF2-40B4-BE49-F238E27FC236}">
                <a16:creationId xmlns="" xmlns:a16="http://schemas.microsoft.com/office/drawing/2014/main" id="{224828B6-5903-4CD7-9A7A-B04DB755CB79}"/>
              </a:ext>
            </a:extLst>
          </p:cNvPr>
          <p:cNvPicPr>
            <a:picLocks noChangeAspect="1"/>
          </p:cNvPicPr>
          <p:nvPr/>
        </p:nvPicPr>
        <p:blipFill>
          <a:blip r:embed="rId6"/>
          <a:stretch>
            <a:fillRect/>
          </a:stretch>
        </p:blipFill>
        <p:spPr>
          <a:xfrm>
            <a:off x="11155949" y="3111495"/>
            <a:ext cx="486693" cy="257195"/>
          </a:xfrm>
          <a:prstGeom prst="rect">
            <a:avLst/>
          </a:prstGeom>
        </p:spPr>
      </p:pic>
      <p:grpSp>
        <p:nvGrpSpPr>
          <p:cNvPr id="210" name="组合 209">
            <a:extLst>
              <a:ext uri="{FF2B5EF4-FFF2-40B4-BE49-F238E27FC236}">
                <a16:creationId xmlns="" xmlns:a16="http://schemas.microsoft.com/office/drawing/2014/main" id="{880991C6-4D5E-4DCB-BDB8-7279F0CA82AC}"/>
              </a:ext>
            </a:extLst>
          </p:cNvPr>
          <p:cNvGrpSpPr/>
          <p:nvPr/>
        </p:nvGrpSpPr>
        <p:grpSpPr>
          <a:xfrm>
            <a:off x="8246832" y="2178055"/>
            <a:ext cx="2578100" cy="2109787"/>
            <a:chOff x="8246832" y="2178055"/>
            <a:chExt cx="2578100" cy="2109787"/>
          </a:xfrm>
        </p:grpSpPr>
        <p:grpSp>
          <p:nvGrpSpPr>
            <p:cNvPr id="162" name="组合 161">
              <a:extLst>
                <a:ext uri="{FF2B5EF4-FFF2-40B4-BE49-F238E27FC236}">
                  <a16:creationId xmlns="" xmlns:a16="http://schemas.microsoft.com/office/drawing/2014/main" id="{F7C4A4CD-44EA-4C9E-BB61-5F4877D52665}"/>
                </a:ext>
              </a:extLst>
            </p:cNvPr>
            <p:cNvGrpSpPr/>
            <p:nvPr/>
          </p:nvGrpSpPr>
          <p:grpSpPr>
            <a:xfrm rot="5400000">
              <a:off x="8521469" y="1903418"/>
              <a:ext cx="2028825" cy="2578100"/>
              <a:chOff x="5076825" y="2133601"/>
              <a:chExt cx="2028825" cy="2578100"/>
            </a:xfrm>
          </p:grpSpPr>
          <p:sp>
            <p:nvSpPr>
              <p:cNvPr id="163" name="Freeform 5">
                <a:extLst>
                  <a:ext uri="{FF2B5EF4-FFF2-40B4-BE49-F238E27FC236}">
                    <a16:creationId xmlns="" xmlns:a16="http://schemas.microsoft.com/office/drawing/2014/main" id="{00E00D55-9EAD-4D61-9D51-0AEEB9551FFE}"/>
                  </a:ext>
                </a:extLst>
              </p:cNvPr>
              <p:cNvSpPr>
                <a:spLocks/>
              </p:cNvSpPr>
              <p:nvPr/>
            </p:nvSpPr>
            <p:spPr bwMode="auto">
              <a:xfrm>
                <a:off x="5172075" y="2300289"/>
                <a:ext cx="33338" cy="106363"/>
              </a:xfrm>
              <a:custGeom>
                <a:avLst/>
                <a:gdLst>
                  <a:gd name="T0" fmla="*/ 8 w 8"/>
                  <a:gd name="T1" fmla="*/ 25 h 25"/>
                  <a:gd name="T2" fmla="*/ 8 w 8"/>
                  <a:gd name="T3" fmla="*/ 4 h 25"/>
                  <a:gd name="T4" fmla="*/ 8 w 8"/>
                  <a:gd name="T5" fmla="*/ 0 h 25"/>
                  <a:gd name="T6" fmla="*/ 0 w 8"/>
                  <a:gd name="T7" fmla="*/ 2 h 25"/>
                  <a:gd name="T8" fmla="*/ 0 w 8"/>
                  <a:gd name="T9" fmla="*/ 12 h 25"/>
                  <a:gd name="T10" fmla="*/ 2 w 8"/>
                  <a:gd name="T11" fmla="*/ 13 h 25"/>
                  <a:gd name="T12" fmla="*/ 0 w 8"/>
                  <a:gd name="T13" fmla="*/ 21 h 25"/>
                  <a:gd name="T14" fmla="*/ 0 w 8"/>
                  <a:gd name="T15" fmla="*/ 20 h 25"/>
                  <a:gd name="T16" fmla="*/ 0 w 8"/>
                  <a:gd name="T17" fmla="*/ 25 h 25"/>
                  <a:gd name="T18" fmla="*/ 8 w 8"/>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25">
                    <a:moveTo>
                      <a:pt x="8" y="25"/>
                    </a:moveTo>
                    <a:cubicBezTo>
                      <a:pt x="8" y="18"/>
                      <a:pt x="8" y="11"/>
                      <a:pt x="8" y="4"/>
                    </a:cubicBezTo>
                    <a:cubicBezTo>
                      <a:pt x="8" y="3"/>
                      <a:pt x="8" y="2"/>
                      <a:pt x="8" y="0"/>
                    </a:cubicBezTo>
                    <a:cubicBezTo>
                      <a:pt x="5" y="0"/>
                      <a:pt x="2" y="1"/>
                      <a:pt x="0" y="2"/>
                    </a:cubicBezTo>
                    <a:cubicBezTo>
                      <a:pt x="0" y="5"/>
                      <a:pt x="0" y="9"/>
                      <a:pt x="0" y="12"/>
                    </a:cubicBezTo>
                    <a:cubicBezTo>
                      <a:pt x="1" y="12"/>
                      <a:pt x="2" y="12"/>
                      <a:pt x="2" y="13"/>
                    </a:cubicBezTo>
                    <a:cubicBezTo>
                      <a:pt x="7" y="14"/>
                      <a:pt x="5" y="22"/>
                      <a:pt x="0" y="21"/>
                    </a:cubicBezTo>
                    <a:cubicBezTo>
                      <a:pt x="0" y="21"/>
                      <a:pt x="0" y="20"/>
                      <a:pt x="0" y="20"/>
                    </a:cubicBezTo>
                    <a:cubicBezTo>
                      <a:pt x="0" y="22"/>
                      <a:pt x="0" y="24"/>
                      <a:pt x="0" y="25"/>
                    </a:cubicBezTo>
                    <a:cubicBezTo>
                      <a:pt x="3" y="25"/>
                      <a:pt x="5" y="25"/>
                      <a:pt x="8"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6">
                <a:extLst>
                  <a:ext uri="{FF2B5EF4-FFF2-40B4-BE49-F238E27FC236}">
                    <a16:creationId xmlns="" xmlns:a16="http://schemas.microsoft.com/office/drawing/2014/main" id="{316DE08A-DF6A-4D1D-955D-BD9D322729F3}"/>
                  </a:ext>
                </a:extLst>
              </p:cNvPr>
              <p:cNvSpPr>
                <a:spLocks/>
              </p:cNvSpPr>
              <p:nvPr/>
            </p:nvSpPr>
            <p:spPr bwMode="auto">
              <a:xfrm>
                <a:off x="5172075" y="2589214"/>
                <a:ext cx="38100" cy="133350"/>
              </a:xfrm>
              <a:custGeom>
                <a:avLst/>
                <a:gdLst>
                  <a:gd name="T0" fmla="*/ 8 w 9"/>
                  <a:gd name="T1" fmla="*/ 31 h 31"/>
                  <a:gd name="T2" fmla="*/ 8 w 9"/>
                  <a:gd name="T3" fmla="*/ 1 h 31"/>
                  <a:gd name="T4" fmla="*/ 0 w 9"/>
                  <a:gd name="T5" fmla="*/ 0 h 31"/>
                  <a:gd name="T6" fmla="*/ 0 w 9"/>
                  <a:gd name="T7" fmla="*/ 11 h 31"/>
                  <a:gd name="T8" fmla="*/ 4 w 9"/>
                  <a:gd name="T9" fmla="*/ 12 h 31"/>
                  <a:gd name="T10" fmla="*/ 1 w 9"/>
                  <a:gd name="T11" fmla="*/ 20 h 31"/>
                  <a:gd name="T12" fmla="*/ 0 w 9"/>
                  <a:gd name="T13" fmla="*/ 19 h 31"/>
                  <a:gd name="T14" fmla="*/ 0 w 9"/>
                  <a:gd name="T15" fmla="*/ 31 h 31"/>
                  <a:gd name="T16" fmla="*/ 8 w 9"/>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1">
                    <a:moveTo>
                      <a:pt x="8" y="31"/>
                    </a:moveTo>
                    <a:cubicBezTo>
                      <a:pt x="8" y="21"/>
                      <a:pt x="8" y="11"/>
                      <a:pt x="8" y="1"/>
                    </a:cubicBezTo>
                    <a:cubicBezTo>
                      <a:pt x="5" y="0"/>
                      <a:pt x="2" y="0"/>
                      <a:pt x="0" y="0"/>
                    </a:cubicBezTo>
                    <a:cubicBezTo>
                      <a:pt x="0" y="4"/>
                      <a:pt x="0" y="7"/>
                      <a:pt x="0" y="11"/>
                    </a:cubicBezTo>
                    <a:cubicBezTo>
                      <a:pt x="1" y="11"/>
                      <a:pt x="2" y="11"/>
                      <a:pt x="4" y="12"/>
                    </a:cubicBezTo>
                    <a:cubicBezTo>
                      <a:pt x="9" y="13"/>
                      <a:pt x="7" y="20"/>
                      <a:pt x="1" y="20"/>
                    </a:cubicBezTo>
                    <a:cubicBezTo>
                      <a:pt x="1" y="19"/>
                      <a:pt x="0" y="19"/>
                      <a:pt x="0" y="19"/>
                    </a:cubicBezTo>
                    <a:cubicBezTo>
                      <a:pt x="0" y="23"/>
                      <a:pt x="0" y="27"/>
                      <a:pt x="0" y="31"/>
                    </a:cubicBezTo>
                    <a:cubicBezTo>
                      <a:pt x="3" y="31"/>
                      <a:pt x="5" y="31"/>
                      <a:pt x="8"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7">
                <a:extLst>
                  <a:ext uri="{FF2B5EF4-FFF2-40B4-BE49-F238E27FC236}">
                    <a16:creationId xmlns="" xmlns:a16="http://schemas.microsoft.com/office/drawing/2014/main" id="{5A7D2C45-8794-45D9-B03F-5B88E4465FE5}"/>
                  </a:ext>
                </a:extLst>
              </p:cNvPr>
              <p:cNvSpPr>
                <a:spLocks/>
              </p:cNvSpPr>
              <p:nvPr/>
            </p:nvSpPr>
            <p:spPr bwMode="auto">
              <a:xfrm>
                <a:off x="5172075" y="2441576"/>
                <a:ext cx="33338" cy="119063"/>
              </a:xfrm>
              <a:custGeom>
                <a:avLst/>
                <a:gdLst>
                  <a:gd name="T0" fmla="*/ 8 w 8"/>
                  <a:gd name="T1" fmla="*/ 28 h 28"/>
                  <a:gd name="T2" fmla="*/ 8 w 8"/>
                  <a:gd name="T3" fmla="*/ 0 h 28"/>
                  <a:gd name="T4" fmla="*/ 0 w 8"/>
                  <a:gd name="T5" fmla="*/ 1 h 28"/>
                  <a:gd name="T6" fmla="*/ 0 w 8"/>
                  <a:gd name="T7" fmla="*/ 15 h 28"/>
                  <a:gd name="T8" fmla="*/ 2 w 8"/>
                  <a:gd name="T9" fmla="*/ 17 h 28"/>
                  <a:gd name="T10" fmla="*/ 0 w 8"/>
                  <a:gd name="T11" fmla="*/ 24 h 28"/>
                  <a:gd name="T12" fmla="*/ 0 w 8"/>
                  <a:gd name="T13" fmla="*/ 24 h 28"/>
                  <a:gd name="T14" fmla="*/ 0 w 8"/>
                  <a:gd name="T15" fmla="*/ 27 h 28"/>
                  <a:gd name="T16" fmla="*/ 8 w 8"/>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8">
                    <a:moveTo>
                      <a:pt x="8" y="28"/>
                    </a:moveTo>
                    <a:cubicBezTo>
                      <a:pt x="8" y="19"/>
                      <a:pt x="8" y="9"/>
                      <a:pt x="8" y="0"/>
                    </a:cubicBezTo>
                    <a:cubicBezTo>
                      <a:pt x="5" y="0"/>
                      <a:pt x="2" y="0"/>
                      <a:pt x="0" y="1"/>
                    </a:cubicBezTo>
                    <a:cubicBezTo>
                      <a:pt x="0" y="6"/>
                      <a:pt x="0" y="10"/>
                      <a:pt x="0" y="15"/>
                    </a:cubicBezTo>
                    <a:cubicBezTo>
                      <a:pt x="1" y="16"/>
                      <a:pt x="2" y="16"/>
                      <a:pt x="2" y="17"/>
                    </a:cubicBezTo>
                    <a:cubicBezTo>
                      <a:pt x="7" y="18"/>
                      <a:pt x="5" y="26"/>
                      <a:pt x="0" y="24"/>
                    </a:cubicBezTo>
                    <a:cubicBezTo>
                      <a:pt x="0" y="24"/>
                      <a:pt x="0" y="24"/>
                      <a:pt x="0" y="24"/>
                    </a:cubicBezTo>
                    <a:cubicBezTo>
                      <a:pt x="0" y="25"/>
                      <a:pt x="0" y="26"/>
                      <a:pt x="0" y="27"/>
                    </a:cubicBezTo>
                    <a:cubicBezTo>
                      <a:pt x="3" y="27"/>
                      <a:pt x="5" y="27"/>
                      <a:pt x="8"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8">
                <a:extLst>
                  <a:ext uri="{FF2B5EF4-FFF2-40B4-BE49-F238E27FC236}">
                    <a16:creationId xmlns="" xmlns:a16="http://schemas.microsoft.com/office/drawing/2014/main" id="{87444165-27F8-4A81-95B5-559FE46E0ADC}"/>
                  </a:ext>
                </a:extLst>
              </p:cNvPr>
              <p:cNvSpPr>
                <a:spLocks/>
              </p:cNvSpPr>
              <p:nvPr/>
            </p:nvSpPr>
            <p:spPr bwMode="auto">
              <a:xfrm>
                <a:off x="5172075" y="4071939"/>
                <a:ext cx="41275" cy="123825"/>
              </a:xfrm>
              <a:custGeom>
                <a:avLst/>
                <a:gdLst>
                  <a:gd name="T0" fmla="*/ 8 w 10"/>
                  <a:gd name="T1" fmla="*/ 29 h 29"/>
                  <a:gd name="T2" fmla="*/ 8 w 10"/>
                  <a:gd name="T3" fmla="*/ 2 h 29"/>
                  <a:gd name="T4" fmla="*/ 0 w 10"/>
                  <a:gd name="T5" fmla="*/ 0 h 29"/>
                  <a:gd name="T6" fmla="*/ 0 w 10"/>
                  <a:gd name="T7" fmla="*/ 10 h 29"/>
                  <a:gd name="T8" fmla="*/ 5 w 10"/>
                  <a:gd name="T9" fmla="*/ 11 h 29"/>
                  <a:gd name="T10" fmla="*/ 3 w 10"/>
                  <a:gd name="T11" fmla="*/ 19 h 29"/>
                  <a:gd name="T12" fmla="*/ 0 w 10"/>
                  <a:gd name="T13" fmla="*/ 18 h 29"/>
                  <a:gd name="T14" fmla="*/ 0 w 10"/>
                  <a:gd name="T15" fmla="*/ 28 h 29"/>
                  <a:gd name="T16" fmla="*/ 1 w 10"/>
                  <a:gd name="T17" fmla="*/ 28 h 29"/>
                  <a:gd name="T18" fmla="*/ 8 w 10"/>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9">
                    <a:moveTo>
                      <a:pt x="8" y="29"/>
                    </a:moveTo>
                    <a:cubicBezTo>
                      <a:pt x="8" y="20"/>
                      <a:pt x="8" y="11"/>
                      <a:pt x="8" y="2"/>
                    </a:cubicBezTo>
                    <a:cubicBezTo>
                      <a:pt x="5" y="1"/>
                      <a:pt x="2" y="0"/>
                      <a:pt x="0" y="0"/>
                    </a:cubicBezTo>
                    <a:cubicBezTo>
                      <a:pt x="0" y="4"/>
                      <a:pt x="0" y="7"/>
                      <a:pt x="0" y="10"/>
                    </a:cubicBezTo>
                    <a:cubicBezTo>
                      <a:pt x="2" y="11"/>
                      <a:pt x="4" y="11"/>
                      <a:pt x="5" y="11"/>
                    </a:cubicBezTo>
                    <a:cubicBezTo>
                      <a:pt x="10" y="13"/>
                      <a:pt x="8" y="21"/>
                      <a:pt x="3" y="19"/>
                    </a:cubicBezTo>
                    <a:cubicBezTo>
                      <a:pt x="2" y="19"/>
                      <a:pt x="1" y="19"/>
                      <a:pt x="0" y="18"/>
                    </a:cubicBezTo>
                    <a:cubicBezTo>
                      <a:pt x="0" y="22"/>
                      <a:pt x="0" y="25"/>
                      <a:pt x="0" y="28"/>
                    </a:cubicBezTo>
                    <a:cubicBezTo>
                      <a:pt x="0" y="28"/>
                      <a:pt x="1" y="28"/>
                      <a:pt x="1" y="28"/>
                    </a:cubicBezTo>
                    <a:cubicBezTo>
                      <a:pt x="4" y="28"/>
                      <a:pt x="6" y="29"/>
                      <a:pt x="8" y="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9">
                <a:extLst>
                  <a:ext uri="{FF2B5EF4-FFF2-40B4-BE49-F238E27FC236}">
                    <a16:creationId xmlns="" xmlns:a16="http://schemas.microsoft.com/office/drawing/2014/main" id="{798B7CD8-AF09-4F7A-994E-C4F7747E795F}"/>
                  </a:ext>
                </a:extLst>
              </p:cNvPr>
              <p:cNvSpPr>
                <a:spLocks/>
              </p:cNvSpPr>
              <p:nvPr/>
            </p:nvSpPr>
            <p:spPr bwMode="auto">
              <a:xfrm>
                <a:off x="5172075" y="2133601"/>
                <a:ext cx="1933575" cy="2578100"/>
              </a:xfrm>
              <a:custGeom>
                <a:avLst/>
                <a:gdLst>
                  <a:gd name="T0" fmla="*/ 387 w 454"/>
                  <a:gd name="T1" fmla="*/ 5 h 605"/>
                  <a:gd name="T2" fmla="*/ 275 w 454"/>
                  <a:gd name="T3" fmla="*/ 5 h 605"/>
                  <a:gd name="T4" fmla="*/ 46 w 454"/>
                  <a:gd name="T5" fmla="*/ 5 h 605"/>
                  <a:gd name="T6" fmla="*/ 31 w 454"/>
                  <a:gd name="T7" fmla="*/ 5 h 605"/>
                  <a:gd name="T8" fmla="*/ 0 w 454"/>
                  <a:gd name="T9" fmla="*/ 32 h 605"/>
                  <a:gd name="T10" fmla="*/ 9 w 454"/>
                  <a:gd name="T11" fmla="*/ 31 h 605"/>
                  <a:gd name="T12" fmla="*/ 31 w 454"/>
                  <a:gd name="T13" fmla="*/ 13 h 605"/>
                  <a:gd name="T14" fmla="*/ 46 w 454"/>
                  <a:gd name="T15" fmla="*/ 13 h 605"/>
                  <a:gd name="T16" fmla="*/ 142 w 454"/>
                  <a:gd name="T17" fmla="*/ 13 h 605"/>
                  <a:gd name="T18" fmla="*/ 387 w 454"/>
                  <a:gd name="T19" fmla="*/ 13 h 605"/>
                  <a:gd name="T20" fmla="*/ 443 w 454"/>
                  <a:gd name="T21" fmla="*/ 37 h 605"/>
                  <a:gd name="T22" fmla="*/ 443 w 454"/>
                  <a:gd name="T23" fmla="*/ 87 h 605"/>
                  <a:gd name="T24" fmla="*/ 443 w 454"/>
                  <a:gd name="T25" fmla="*/ 548 h 605"/>
                  <a:gd name="T26" fmla="*/ 443 w 454"/>
                  <a:gd name="T27" fmla="*/ 572 h 605"/>
                  <a:gd name="T28" fmla="*/ 377 w 454"/>
                  <a:gd name="T29" fmla="*/ 596 h 605"/>
                  <a:gd name="T30" fmla="*/ 259 w 454"/>
                  <a:gd name="T31" fmla="*/ 596 h 605"/>
                  <a:gd name="T32" fmla="*/ 40 w 454"/>
                  <a:gd name="T33" fmla="*/ 596 h 605"/>
                  <a:gd name="T34" fmla="*/ 8 w 454"/>
                  <a:gd name="T35" fmla="*/ 572 h 605"/>
                  <a:gd name="T36" fmla="*/ 8 w 454"/>
                  <a:gd name="T37" fmla="*/ 562 h 605"/>
                  <a:gd name="T38" fmla="*/ 8 w 454"/>
                  <a:gd name="T39" fmla="*/ 553 h 605"/>
                  <a:gd name="T40" fmla="*/ 0 w 454"/>
                  <a:gd name="T41" fmla="*/ 552 h 605"/>
                  <a:gd name="T42" fmla="*/ 0 w 454"/>
                  <a:gd name="T43" fmla="*/ 558 h 605"/>
                  <a:gd name="T44" fmla="*/ 4 w 454"/>
                  <a:gd name="T45" fmla="*/ 560 h 605"/>
                  <a:gd name="T46" fmla="*/ 2 w 454"/>
                  <a:gd name="T47" fmla="*/ 568 h 605"/>
                  <a:gd name="T48" fmla="*/ 0 w 454"/>
                  <a:gd name="T49" fmla="*/ 567 h 605"/>
                  <a:gd name="T50" fmla="*/ 19 w 454"/>
                  <a:gd name="T51" fmla="*/ 601 h 605"/>
                  <a:gd name="T52" fmla="*/ 41 w 454"/>
                  <a:gd name="T53" fmla="*/ 604 h 605"/>
                  <a:gd name="T54" fmla="*/ 76 w 454"/>
                  <a:gd name="T55" fmla="*/ 604 h 605"/>
                  <a:gd name="T56" fmla="*/ 326 w 454"/>
                  <a:gd name="T57" fmla="*/ 604 h 605"/>
                  <a:gd name="T58" fmla="*/ 405 w 454"/>
                  <a:gd name="T59" fmla="*/ 604 h 605"/>
                  <a:gd name="T60" fmla="*/ 451 w 454"/>
                  <a:gd name="T61" fmla="*/ 572 h 605"/>
                  <a:gd name="T62" fmla="*/ 451 w 454"/>
                  <a:gd name="T63" fmla="*/ 166 h 605"/>
                  <a:gd name="T64" fmla="*/ 451 w 454"/>
                  <a:gd name="T65" fmla="*/ 69 h 605"/>
                  <a:gd name="T66" fmla="*/ 447 w 454"/>
                  <a:gd name="T67" fmla="*/ 21 h 605"/>
                  <a:gd name="T68" fmla="*/ 387 w 454"/>
                  <a:gd name="T69" fmla="*/ 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4" h="605">
                    <a:moveTo>
                      <a:pt x="387" y="5"/>
                    </a:moveTo>
                    <a:cubicBezTo>
                      <a:pt x="350" y="5"/>
                      <a:pt x="313" y="5"/>
                      <a:pt x="275" y="5"/>
                    </a:cubicBezTo>
                    <a:cubicBezTo>
                      <a:pt x="199" y="5"/>
                      <a:pt x="123" y="5"/>
                      <a:pt x="46" y="5"/>
                    </a:cubicBezTo>
                    <a:cubicBezTo>
                      <a:pt x="41" y="5"/>
                      <a:pt x="36" y="5"/>
                      <a:pt x="31" y="5"/>
                    </a:cubicBezTo>
                    <a:cubicBezTo>
                      <a:pt x="15" y="5"/>
                      <a:pt x="3" y="17"/>
                      <a:pt x="0" y="32"/>
                    </a:cubicBezTo>
                    <a:cubicBezTo>
                      <a:pt x="3" y="31"/>
                      <a:pt x="6" y="31"/>
                      <a:pt x="9" y="31"/>
                    </a:cubicBezTo>
                    <a:cubicBezTo>
                      <a:pt x="12" y="22"/>
                      <a:pt x="18" y="14"/>
                      <a:pt x="31" y="13"/>
                    </a:cubicBezTo>
                    <a:cubicBezTo>
                      <a:pt x="36" y="13"/>
                      <a:pt x="41" y="13"/>
                      <a:pt x="46" y="13"/>
                    </a:cubicBezTo>
                    <a:cubicBezTo>
                      <a:pt x="78" y="13"/>
                      <a:pt x="110" y="13"/>
                      <a:pt x="142" y="13"/>
                    </a:cubicBezTo>
                    <a:cubicBezTo>
                      <a:pt x="223" y="13"/>
                      <a:pt x="305" y="13"/>
                      <a:pt x="387" y="13"/>
                    </a:cubicBezTo>
                    <a:cubicBezTo>
                      <a:pt x="406" y="13"/>
                      <a:pt x="443" y="7"/>
                      <a:pt x="443" y="37"/>
                    </a:cubicBezTo>
                    <a:cubicBezTo>
                      <a:pt x="443" y="54"/>
                      <a:pt x="443" y="71"/>
                      <a:pt x="443" y="87"/>
                    </a:cubicBezTo>
                    <a:cubicBezTo>
                      <a:pt x="443" y="241"/>
                      <a:pt x="443" y="394"/>
                      <a:pt x="443" y="548"/>
                    </a:cubicBezTo>
                    <a:cubicBezTo>
                      <a:pt x="443" y="556"/>
                      <a:pt x="443" y="564"/>
                      <a:pt x="443" y="572"/>
                    </a:cubicBezTo>
                    <a:cubicBezTo>
                      <a:pt x="441" y="603"/>
                      <a:pt x="398" y="596"/>
                      <a:pt x="377" y="596"/>
                    </a:cubicBezTo>
                    <a:cubicBezTo>
                      <a:pt x="338" y="596"/>
                      <a:pt x="298" y="596"/>
                      <a:pt x="259" y="596"/>
                    </a:cubicBezTo>
                    <a:cubicBezTo>
                      <a:pt x="186" y="596"/>
                      <a:pt x="113" y="596"/>
                      <a:pt x="40" y="596"/>
                    </a:cubicBezTo>
                    <a:cubicBezTo>
                      <a:pt x="25" y="596"/>
                      <a:pt x="9" y="592"/>
                      <a:pt x="8" y="572"/>
                    </a:cubicBezTo>
                    <a:cubicBezTo>
                      <a:pt x="8" y="569"/>
                      <a:pt x="8" y="565"/>
                      <a:pt x="8" y="562"/>
                    </a:cubicBezTo>
                    <a:cubicBezTo>
                      <a:pt x="8" y="559"/>
                      <a:pt x="8" y="556"/>
                      <a:pt x="8" y="553"/>
                    </a:cubicBezTo>
                    <a:cubicBezTo>
                      <a:pt x="5" y="552"/>
                      <a:pt x="2" y="551"/>
                      <a:pt x="0" y="552"/>
                    </a:cubicBezTo>
                    <a:cubicBezTo>
                      <a:pt x="0" y="554"/>
                      <a:pt x="0" y="556"/>
                      <a:pt x="0" y="558"/>
                    </a:cubicBezTo>
                    <a:cubicBezTo>
                      <a:pt x="1" y="559"/>
                      <a:pt x="3" y="560"/>
                      <a:pt x="4" y="560"/>
                    </a:cubicBezTo>
                    <a:cubicBezTo>
                      <a:pt x="9" y="562"/>
                      <a:pt x="7" y="570"/>
                      <a:pt x="2" y="568"/>
                    </a:cubicBezTo>
                    <a:cubicBezTo>
                      <a:pt x="1" y="568"/>
                      <a:pt x="1" y="568"/>
                      <a:pt x="0" y="567"/>
                    </a:cubicBezTo>
                    <a:cubicBezTo>
                      <a:pt x="0" y="581"/>
                      <a:pt x="4" y="594"/>
                      <a:pt x="19" y="601"/>
                    </a:cubicBezTo>
                    <a:cubicBezTo>
                      <a:pt x="25" y="605"/>
                      <a:pt x="34" y="604"/>
                      <a:pt x="41" y="604"/>
                    </a:cubicBezTo>
                    <a:cubicBezTo>
                      <a:pt x="53" y="604"/>
                      <a:pt x="64" y="604"/>
                      <a:pt x="76" y="604"/>
                    </a:cubicBezTo>
                    <a:cubicBezTo>
                      <a:pt x="159" y="604"/>
                      <a:pt x="243" y="604"/>
                      <a:pt x="326" y="604"/>
                    </a:cubicBezTo>
                    <a:cubicBezTo>
                      <a:pt x="352" y="604"/>
                      <a:pt x="378" y="604"/>
                      <a:pt x="405" y="604"/>
                    </a:cubicBezTo>
                    <a:cubicBezTo>
                      <a:pt x="427" y="604"/>
                      <a:pt x="449" y="600"/>
                      <a:pt x="451" y="572"/>
                    </a:cubicBezTo>
                    <a:cubicBezTo>
                      <a:pt x="451" y="437"/>
                      <a:pt x="451" y="301"/>
                      <a:pt x="451" y="166"/>
                    </a:cubicBezTo>
                    <a:cubicBezTo>
                      <a:pt x="451" y="134"/>
                      <a:pt x="451" y="101"/>
                      <a:pt x="451" y="69"/>
                    </a:cubicBezTo>
                    <a:cubicBezTo>
                      <a:pt x="451" y="54"/>
                      <a:pt x="454" y="35"/>
                      <a:pt x="447" y="21"/>
                    </a:cubicBezTo>
                    <a:cubicBezTo>
                      <a:pt x="436" y="0"/>
                      <a:pt x="406" y="5"/>
                      <a:pt x="38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0">
                <a:extLst>
                  <a:ext uri="{FF2B5EF4-FFF2-40B4-BE49-F238E27FC236}">
                    <a16:creationId xmlns="" xmlns:a16="http://schemas.microsoft.com/office/drawing/2014/main" id="{DE856A08-8A08-4A10-9BE8-232ADCEA7932}"/>
                  </a:ext>
                </a:extLst>
              </p:cNvPr>
              <p:cNvSpPr>
                <a:spLocks/>
              </p:cNvSpPr>
              <p:nvPr/>
            </p:nvSpPr>
            <p:spPr bwMode="auto">
              <a:xfrm>
                <a:off x="5172075" y="2755901"/>
                <a:ext cx="38100" cy="93663"/>
              </a:xfrm>
              <a:custGeom>
                <a:avLst/>
                <a:gdLst>
                  <a:gd name="T0" fmla="*/ 8 w 9"/>
                  <a:gd name="T1" fmla="*/ 22 h 22"/>
                  <a:gd name="T2" fmla="*/ 8 w 9"/>
                  <a:gd name="T3" fmla="*/ 1 h 22"/>
                  <a:gd name="T4" fmla="*/ 0 w 9"/>
                  <a:gd name="T5" fmla="*/ 1 h 22"/>
                  <a:gd name="T6" fmla="*/ 0 w 9"/>
                  <a:gd name="T7" fmla="*/ 12 h 22"/>
                  <a:gd name="T8" fmla="*/ 4 w 9"/>
                  <a:gd name="T9" fmla="*/ 12 h 22"/>
                  <a:gd name="T10" fmla="*/ 1 w 9"/>
                  <a:gd name="T11" fmla="*/ 20 h 22"/>
                  <a:gd name="T12" fmla="*/ 0 w 9"/>
                  <a:gd name="T13" fmla="*/ 20 h 22"/>
                  <a:gd name="T14" fmla="*/ 0 w 9"/>
                  <a:gd name="T15" fmla="*/ 21 h 22"/>
                  <a:gd name="T16" fmla="*/ 8 w 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2">
                    <a:moveTo>
                      <a:pt x="8" y="22"/>
                    </a:moveTo>
                    <a:cubicBezTo>
                      <a:pt x="8" y="15"/>
                      <a:pt x="8" y="8"/>
                      <a:pt x="8" y="1"/>
                    </a:cubicBezTo>
                    <a:cubicBezTo>
                      <a:pt x="5" y="0"/>
                      <a:pt x="2" y="0"/>
                      <a:pt x="0" y="1"/>
                    </a:cubicBezTo>
                    <a:cubicBezTo>
                      <a:pt x="0" y="4"/>
                      <a:pt x="0" y="8"/>
                      <a:pt x="0" y="12"/>
                    </a:cubicBezTo>
                    <a:cubicBezTo>
                      <a:pt x="1" y="12"/>
                      <a:pt x="2" y="12"/>
                      <a:pt x="4" y="12"/>
                    </a:cubicBezTo>
                    <a:cubicBezTo>
                      <a:pt x="9" y="13"/>
                      <a:pt x="7" y="21"/>
                      <a:pt x="1" y="20"/>
                    </a:cubicBezTo>
                    <a:cubicBezTo>
                      <a:pt x="1" y="20"/>
                      <a:pt x="0" y="20"/>
                      <a:pt x="0" y="20"/>
                    </a:cubicBezTo>
                    <a:cubicBezTo>
                      <a:pt x="0" y="20"/>
                      <a:pt x="0" y="21"/>
                      <a:pt x="0" y="21"/>
                    </a:cubicBezTo>
                    <a:cubicBezTo>
                      <a:pt x="2" y="21"/>
                      <a:pt x="5" y="21"/>
                      <a:pt x="8"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1">
                <a:extLst>
                  <a:ext uri="{FF2B5EF4-FFF2-40B4-BE49-F238E27FC236}">
                    <a16:creationId xmlns="" xmlns:a16="http://schemas.microsoft.com/office/drawing/2014/main" id="{8BA809B0-23DB-4757-BCC2-513D02992124}"/>
                  </a:ext>
                </a:extLst>
              </p:cNvPr>
              <p:cNvSpPr>
                <a:spLocks/>
              </p:cNvSpPr>
              <p:nvPr/>
            </p:nvSpPr>
            <p:spPr bwMode="auto">
              <a:xfrm>
                <a:off x="5172075" y="3355976"/>
                <a:ext cx="38100" cy="98425"/>
              </a:xfrm>
              <a:custGeom>
                <a:avLst/>
                <a:gdLst>
                  <a:gd name="T0" fmla="*/ 8 w 9"/>
                  <a:gd name="T1" fmla="*/ 1 h 23"/>
                  <a:gd name="T2" fmla="*/ 0 w 9"/>
                  <a:gd name="T3" fmla="*/ 0 h 23"/>
                  <a:gd name="T4" fmla="*/ 0 w 9"/>
                  <a:gd name="T5" fmla="*/ 6 h 23"/>
                  <a:gd name="T6" fmla="*/ 4 w 9"/>
                  <a:gd name="T7" fmla="*/ 7 h 23"/>
                  <a:gd name="T8" fmla="*/ 2 w 9"/>
                  <a:gd name="T9" fmla="*/ 15 h 23"/>
                  <a:gd name="T10" fmla="*/ 0 w 9"/>
                  <a:gd name="T11" fmla="*/ 14 h 23"/>
                  <a:gd name="T12" fmla="*/ 0 w 9"/>
                  <a:gd name="T13" fmla="*/ 21 h 23"/>
                  <a:gd name="T14" fmla="*/ 8 w 9"/>
                  <a:gd name="T15" fmla="*/ 23 h 23"/>
                  <a:gd name="T16" fmla="*/ 8 w 9"/>
                  <a:gd name="T1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3">
                    <a:moveTo>
                      <a:pt x="8" y="1"/>
                    </a:moveTo>
                    <a:cubicBezTo>
                      <a:pt x="5" y="0"/>
                      <a:pt x="2" y="0"/>
                      <a:pt x="0" y="0"/>
                    </a:cubicBezTo>
                    <a:cubicBezTo>
                      <a:pt x="0" y="2"/>
                      <a:pt x="0" y="4"/>
                      <a:pt x="0" y="6"/>
                    </a:cubicBezTo>
                    <a:cubicBezTo>
                      <a:pt x="1" y="6"/>
                      <a:pt x="3" y="7"/>
                      <a:pt x="4" y="7"/>
                    </a:cubicBezTo>
                    <a:cubicBezTo>
                      <a:pt x="9" y="8"/>
                      <a:pt x="7" y="16"/>
                      <a:pt x="2" y="15"/>
                    </a:cubicBezTo>
                    <a:cubicBezTo>
                      <a:pt x="1" y="15"/>
                      <a:pt x="1" y="15"/>
                      <a:pt x="0" y="14"/>
                    </a:cubicBezTo>
                    <a:cubicBezTo>
                      <a:pt x="0" y="17"/>
                      <a:pt x="0" y="19"/>
                      <a:pt x="0" y="21"/>
                    </a:cubicBezTo>
                    <a:cubicBezTo>
                      <a:pt x="3" y="21"/>
                      <a:pt x="5" y="22"/>
                      <a:pt x="8" y="23"/>
                    </a:cubicBezTo>
                    <a:cubicBezTo>
                      <a:pt x="8" y="16"/>
                      <a:pt x="8" y="8"/>
                      <a:pt x="8"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2">
                <a:extLst>
                  <a:ext uri="{FF2B5EF4-FFF2-40B4-BE49-F238E27FC236}">
                    <a16:creationId xmlns="" xmlns:a16="http://schemas.microsoft.com/office/drawing/2014/main" id="{12EB9243-DA1F-4B9D-9584-016B51088B47}"/>
                  </a:ext>
                </a:extLst>
              </p:cNvPr>
              <p:cNvSpPr>
                <a:spLocks/>
              </p:cNvSpPr>
              <p:nvPr/>
            </p:nvSpPr>
            <p:spPr bwMode="auto">
              <a:xfrm>
                <a:off x="5172075" y="4362451"/>
                <a:ext cx="33338" cy="93663"/>
              </a:xfrm>
              <a:custGeom>
                <a:avLst/>
                <a:gdLst>
                  <a:gd name="T0" fmla="*/ 8 w 8"/>
                  <a:gd name="T1" fmla="*/ 22 h 22"/>
                  <a:gd name="T2" fmla="*/ 8 w 8"/>
                  <a:gd name="T3" fmla="*/ 1 h 22"/>
                  <a:gd name="T4" fmla="*/ 5 w 8"/>
                  <a:gd name="T5" fmla="*/ 0 h 22"/>
                  <a:gd name="T6" fmla="*/ 0 w 8"/>
                  <a:gd name="T7" fmla="*/ 0 h 22"/>
                  <a:gd name="T8" fmla="*/ 0 w 8"/>
                  <a:gd name="T9" fmla="*/ 5 h 22"/>
                  <a:gd name="T10" fmla="*/ 3 w 8"/>
                  <a:gd name="T11" fmla="*/ 6 h 22"/>
                  <a:gd name="T12" fmla="*/ 1 w 8"/>
                  <a:gd name="T13" fmla="*/ 14 h 22"/>
                  <a:gd name="T14" fmla="*/ 0 w 8"/>
                  <a:gd name="T15" fmla="*/ 14 h 22"/>
                  <a:gd name="T16" fmla="*/ 0 w 8"/>
                  <a:gd name="T17" fmla="*/ 21 h 22"/>
                  <a:gd name="T18" fmla="*/ 8 w 8"/>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22">
                    <a:moveTo>
                      <a:pt x="8" y="22"/>
                    </a:moveTo>
                    <a:cubicBezTo>
                      <a:pt x="8" y="15"/>
                      <a:pt x="8" y="8"/>
                      <a:pt x="8" y="1"/>
                    </a:cubicBezTo>
                    <a:cubicBezTo>
                      <a:pt x="7" y="1"/>
                      <a:pt x="6" y="1"/>
                      <a:pt x="5" y="0"/>
                    </a:cubicBezTo>
                    <a:cubicBezTo>
                      <a:pt x="3" y="0"/>
                      <a:pt x="1" y="0"/>
                      <a:pt x="0" y="0"/>
                    </a:cubicBezTo>
                    <a:cubicBezTo>
                      <a:pt x="0" y="2"/>
                      <a:pt x="0" y="3"/>
                      <a:pt x="0" y="5"/>
                    </a:cubicBezTo>
                    <a:cubicBezTo>
                      <a:pt x="1" y="5"/>
                      <a:pt x="2" y="6"/>
                      <a:pt x="3" y="6"/>
                    </a:cubicBezTo>
                    <a:cubicBezTo>
                      <a:pt x="8" y="8"/>
                      <a:pt x="6" y="16"/>
                      <a:pt x="1" y="14"/>
                    </a:cubicBezTo>
                    <a:cubicBezTo>
                      <a:pt x="1" y="14"/>
                      <a:pt x="0" y="14"/>
                      <a:pt x="0" y="14"/>
                    </a:cubicBezTo>
                    <a:cubicBezTo>
                      <a:pt x="0" y="16"/>
                      <a:pt x="0" y="19"/>
                      <a:pt x="0" y="21"/>
                    </a:cubicBezTo>
                    <a:cubicBezTo>
                      <a:pt x="3" y="21"/>
                      <a:pt x="5" y="21"/>
                      <a:pt x="8"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3">
                <a:extLst>
                  <a:ext uri="{FF2B5EF4-FFF2-40B4-BE49-F238E27FC236}">
                    <a16:creationId xmlns="" xmlns:a16="http://schemas.microsoft.com/office/drawing/2014/main" id="{89EEC87E-B42A-461F-B347-471FC8D51A51}"/>
                  </a:ext>
                </a:extLst>
              </p:cNvPr>
              <p:cNvSpPr>
                <a:spLocks/>
              </p:cNvSpPr>
              <p:nvPr/>
            </p:nvSpPr>
            <p:spPr bwMode="auto">
              <a:xfrm>
                <a:off x="5172075" y="3484564"/>
                <a:ext cx="33338" cy="76200"/>
              </a:xfrm>
              <a:custGeom>
                <a:avLst/>
                <a:gdLst>
                  <a:gd name="T0" fmla="*/ 8 w 8"/>
                  <a:gd name="T1" fmla="*/ 1 h 18"/>
                  <a:gd name="T2" fmla="*/ 1 w 8"/>
                  <a:gd name="T3" fmla="*/ 0 h 18"/>
                  <a:gd name="T4" fmla="*/ 0 w 8"/>
                  <a:gd name="T5" fmla="*/ 0 h 18"/>
                  <a:gd name="T6" fmla="*/ 0 w 8"/>
                  <a:gd name="T7" fmla="*/ 5 h 18"/>
                  <a:gd name="T8" fmla="*/ 3 w 8"/>
                  <a:gd name="T9" fmla="*/ 6 h 18"/>
                  <a:gd name="T10" fmla="*/ 3 w 8"/>
                  <a:gd name="T11" fmla="*/ 14 h 18"/>
                  <a:gd name="T12" fmla="*/ 0 w 8"/>
                  <a:gd name="T13" fmla="*/ 14 h 18"/>
                  <a:gd name="T14" fmla="*/ 0 w 8"/>
                  <a:gd name="T15" fmla="*/ 16 h 18"/>
                  <a:gd name="T16" fmla="*/ 8 w 8"/>
                  <a:gd name="T17" fmla="*/ 18 h 18"/>
                  <a:gd name="T18" fmla="*/ 8 w 8"/>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8" y="1"/>
                    </a:moveTo>
                    <a:cubicBezTo>
                      <a:pt x="6" y="1"/>
                      <a:pt x="3" y="0"/>
                      <a:pt x="1" y="0"/>
                    </a:cubicBezTo>
                    <a:cubicBezTo>
                      <a:pt x="1" y="0"/>
                      <a:pt x="0" y="0"/>
                      <a:pt x="0" y="0"/>
                    </a:cubicBezTo>
                    <a:cubicBezTo>
                      <a:pt x="0" y="1"/>
                      <a:pt x="0" y="3"/>
                      <a:pt x="0" y="5"/>
                    </a:cubicBezTo>
                    <a:cubicBezTo>
                      <a:pt x="1" y="6"/>
                      <a:pt x="2" y="6"/>
                      <a:pt x="3" y="6"/>
                    </a:cubicBezTo>
                    <a:cubicBezTo>
                      <a:pt x="8" y="7"/>
                      <a:pt x="8" y="15"/>
                      <a:pt x="3" y="14"/>
                    </a:cubicBezTo>
                    <a:cubicBezTo>
                      <a:pt x="2" y="14"/>
                      <a:pt x="1" y="14"/>
                      <a:pt x="0" y="14"/>
                    </a:cubicBezTo>
                    <a:cubicBezTo>
                      <a:pt x="0" y="14"/>
                      <a:pt x="0" y="15"/>
                      <a:pt x="0" y="16"/>
                    </a:cubicBezTo>
                    <a:cubicBezTo>
                      <a:pt x="3" y="16"/>
                      <a:pt x="5" y="17"/>
                      <a:pt x="8" y="18"/>
                    </a:cubicBezTo>
                    <a:cubicBezTo>
                      <a:pt x="8" y="13"/>
                      <a:pt x="8" y="7"/>
                      <a:pt x="8"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4">
                <a:extLst>
                  <a:ext uri="{FF2B5EF4-FFF2-40B4-BE49-F238E27FC236}">
                    <a16:creationId xmlns="" xmlns:a16="http://schemas.microsoft.com/office/drawing/2014/main" id="{8955E9B0-E62C-4D0A-8566-E4E223425A5D}"/>
                  </a:ext>
                </a:extLst>
              </p:cNvPr>
              <p:cNvSpPr>
                <a:spLocks/>
              </p:cNvSpPr>
              <p:nvPr/>
            </p:nvSpPr>
            <p:spPr bwMode="auto">
              <a:xfrm>
                <a:off x="5172075" y="3705226"/>
                <a:ext cx="33338" cy="90488"/>
              </a:xfrm>
              <a:custGeom>
                <a:avLst/>
                <a:gdLst>
                  <a:gd name="T0" fmla="*/ 8 w 8"/>
                  <a:gd name="T1" fmla="*/ 2 h 21"/>
                  <a:gd name="T2" fmla="*/ 0 w 8"/>
                  <a:gd name="T3" fmla="*/ 0 h 21"/>
                  <a:gd name="T4" fmla="*/ 0 w 8"/>
                  <a:gd name="T5" fmla="*/ 6 h 21"/>
                  <a:gd name="T6" fmla="*/ 3 w 8"/>
                  <a:gd name="T7" fmla="*/ 7 h 21"/>
                  <a:gd name="T8" fmla="*/ 1 w 8"/>
                  <a:gd name="T9" fmla="*/ 15 h 21"/>
                  <a:gd name="T10" fmla="*/ 0 w 8"/>
                  <a:gd name="T11" fmla="*/ 15 h 21"/>
                  <a:gd name="T12" fmla="*/ 0 w 8"/>
                  <a:gd name="T13" fmla="*/ 19 h 21"/>
                  <a:gd name="T14" fmla="*/ 8 w 8"/>
                  <a:gd name="T15" fmla="*/ 21 h 21"/>
                  <a:gd name="T16" fmla="*/ 8 w 8"/>
                  <a:gd name="T1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1">
                    <a:moveTo>
                      <a:pt x="8" y="2"/>
                    </a:moveTo>
                    <a:cubicBezTo>
                      <a:pt x="5" y="1"/>
                      <a:pt x="3" y="0"/>
                      <a:pt x="0" y="0"/>
                    </a:cubicBezTo>
                    <a:cubicBezTo>
                      <a:pt x="0" y="2"/>
                      <a:pt x="0" y="4"/>
                      <a:pt x="0" y="6"/>
                    </a:cubicBezTo>
                    <a:cubicBezTo>
                      <a:pt x="1" y="7"/>
                      <a:pt x="3" y="7"/>
                      <a:pt x="3" y="7"/>
                    </a:cubicBezTo>
                    <a:cubicBezTo>
                      <a:pt x="8" y="8"/>
                      <a:pt x="6" y="16"/>
                      <a:pt x="1" y="15"/>
                    </a:cubicBezTo>
                    <a:cubicBezTo>
                      <a:pt x="1" y="15"/>
                      <a:pt x="0" y="15"/>
                      <a:pt x="0" y="15"/>
                    </a:cubicBezTo>
                    <a:cubicBezTo>
                      <a:pt x="0" y="16"/>
                      <a:pt x="0" y="18"/>
                      <a:pt x="0" y="19"/>
                    </a:cubicBezTo>
                    <a:cubicBezTo>
                      <a:pt x="3" y="19"/>
                      <a:pt x="5" y="20"/>
                      <a:pt x="8" y="21"/>
                    </a:cubicBezTo>
                    <a:cubicBezTo>
                      <a:pt x="8" y="15"/>
                      <a:pt x="8" y="8"/>
                      <a:pt x="8"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5">
                <a:extLst>
                  <a:ext uri="{FF2B5EF4-FFF2-40B4-BE49-F238E27FC236}">
                    <a16:creationId xmlns="" xmlns:a16="http://schemas.microsoft.com/office/drawing/2014/main" id="{9A7ABF0A-96C5-4205-B2B8-334906DB44CE}"/>
                  </a:ext>
                </a:extLst>
              </p:cNvPr>
              <p:cNvSpPr>
                <a:spLocks/>
              </p:cNvSpPr>
              <p:nvPr/>
            </p:nvSpPr>
            <p:spPr bwMode="auto">
              <a:xfrm>
                <a:off x="5172075" y="4225926"/>
                <a:ext cx="38100" cy="106363"/>
              </a:xfrm>
              <a:custGeom>
                <a:avLst/>
                <a:gdLst>
                  <a:gd name="T0" fmla="*/ 8 w 9"/>
                  <a:gd name="T1" fmla="*/ 25 h 25"/>
                  <a:gd name="T2" fmla="*/ 8 w 9"/>
                  <a:gd name="T3" fmla="*/ 2 h 25"/>
                  <a:gd name="T4" fmla="*/ 0 w 9"/>
                  <a:gd name="T5" fmla="*/ 0 h 25"/>
                  <a:gd name="T6" fmla="*/ 0 w 9"/>
                  <a:gd name="T7" fmla="*/ 6 h 25"/>
                  <a:gd name="T8" fmla="*/ 4 w 9"/>
                  <a:gd name="T9" fmla="*/ 7 h 25"/>
                  <a:gd name="T10" fmla="*/ 2 w 9"/>
                  <a:gd name="T11" fmla="*/ 15 h 25"/>
                  <a:gd name="T12" fmla="*/ 0 w 9"/>
                  <a:gd name="T13" fmla="*/ 15 h 25"/>
                  <a:gd name="T14" fmla="*/ 0 w 9"/>
                  <a:gd name="T15" fmla="*/ 24 h 25"/>
                  <a:gd name="T16" fmla="*/ 8 w 9"/>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5">
                    <a:moveTo>
                      <a:pt x="8" y="25"/>
                    </a:moveTo>
                    <a:cubicBezTo>
                      <a:pt x="8" y="17"/>
                      <a:pt x="8" y="10"/>
                      <a:pt x="8" y="2"/>
                    </a:cubicBezTo>
                    <a:cubicBezTo>
                      <a:pt x="5" y="1"/>
                      <a:pt x="2" y="0"/>
                      <a:pt x="0" y="0"/>
                    </a:cubicBezTo>
                    <a:cubicBezTo>
                      <a:pt x="0" y="2"/>
                      <a:pt x="0" y="4"/>
                      <a:pt x="0" y="6"/>
                    </a:cubicBezTo>
                    <a:cubicBezTo>
                      <a:pt x="1" y="6"/>
                      <a:pt x="3" y="7"/>
                      <a:pt x="4" y="7"/>
                    </a:cubicBezTo>
                    <a:cubicBezTo>
                      <a:pt x="9" y="9"/>
                      <a:pt x="7" y="17"/>
                      <a:pt x="2" y="15"/>
                    </a:cubicBezTo>
                    <a:cubicBezTo>
                      <a:pt x="1" y="15"/>
                      <a:pt x="1" y="15"/>
                      <a:pt x="0" y="15"/>
                    </a:cubicBezTo>
                    <a:cubicBezTo>
                      <a:pt x="0" y="18"/>
                      <a:pt x="0" y="21"/>
                      <a:pt x="0" y="24"/>
                    </a:cubicBezTo>
                    <a:cubicBezTo>
                      <a:pt x="2" y="24"/>
                      <a:pt x="5" y="24"/>
                      <a:pt x="8"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6">
                <a:extLst>
                  <a:ext uri="{FF2B5EF4-FFF2-40B4-BE49-F238E27FC236}">
                    <a16:creationId xmlns="" xmlns:a16="http://schemas.microsoft.com/office/drawing/2014/main" id="{71319116-020B-4A98-8B2C-00832DF4C3D1}"/>
                  </a:ext>
                </a:extLst>
              </p:cNvPr>
              <p:cNvSpPr>
                <a:spLocks/>
              </p:cNvSpPr>
              <p:nvPr/>
            </p:nvSpPr>
            <p:spPr bwMode="auto">
              <a:xfrm>
                <a:off x="5172075" y="3586164"/>
                <a:ext cx="33338" cy="90488"/>
              </a:xfrm>
              <a:custGeom>
                <a:avLst/>
                <a:gdLst>
                  <a:gd name="T0" fmla="*/ 8 w 8"/>
                  <a:gd name="T1" fmla="*/ 3 h 21"/>
                  <a:gd name="T2" fmla="*/ 6 w 8"/>
                  <a:gd name="T3" fmla="*/ 2 h 21"/>
                  <a:gd name="T4" fmla="*/ 0 w 8"/>
                  <a:gd name="T5" fmla="*/ 0 h 21"/>
                  <a:gd name="T6" fmla="*/ 0 w 8"/>
                  <a:gd name="T7" fmla="*/ 6 h 21"/>
                  <a:gd name="T8" fmla="*/ 3 w 8"/>
                  <a:gd name="T9" fmla="*/ 8 h 21"/>
                  <a:gd name="T10" fmla="*/ 1 w 8"/>
                  <a:gd name="T11" fmla="*/ 16 h 21"/>
                  <a:gd name="T12" fmla="*/ 0 w 8"/>
                  <a:gd name="T13" fmla="*/ 15 h 21"/>
                  <a:gd name="T14" fmla="*/ 0 w 8"/>
                  <a:gd name="T15" fmla="*/ 20 h 21"/>
                  <a:gd name="T16" fmla="*/ 8 w 8"/>
                  <a:gd name="T17" fmla="*/ 21 h 21"/>
                  <a:gd name="T18" fmla="*/ 8 w 8"/>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21">
                    <a:moveTo>
                      <a:pt x="8" y="3"/>
                    </a:moveTo>
                    <a:cubicBezTo>
                      <a:pt x="7" y="3"/>
                      <a:pt x="6" y="2"/>
                      <a:pt x="6" y="2"/>
                    </a:cubicBezTo>
                    <a:cubicBezTo>
                      <a:pt x="4" y="1"/>
                      <a:pt x="2" y="0"/>
                      <a:pt x="0" y="0"/>
                    </a:cubicBezTo>
                    <a:cubicBezTo>
                      <a:pt x="0" y="2"/>
                      <a:pt x="0" y="4"/>
                      <a:pt x="0" y="6"/>
                    </a:cubicBezTo>
                    <a:cubicBezTo>
                      <a:pt x="1" y="7"/>
                      <a:pt x="2" y="8"/>
                      <a:pt x="3" y="8"/>
                    </a:cubicBezTo>
                    <a:cubicBezTo>
                      <a:pt x="8" y="9"/>
                      <a:pt x="6" y="17"/>
                      <a:pt x="1" y="16"/>
                    </a:cubicBezTo>
                    <a:cubicBezTo>
                      <a:pt x="1" y="16"/>
                      <a:pt x="0" y="16"/>
                      <a:pt x="0" y="15"/>
                    </a:cubicBezTo>
                    <a:cubicBezTo>
                      <a:pt x="0" y="17"/>
                      <a:pt x="0" y="18"/>
                      <a:pt x="0" y="20"/>
                    </a:cubicBezTo>
                    <a:cubicBezTo>
                      <a:pt x="3" y="20"/>
                      <a:pt x="5" y="20"/>
                      <a:pt x="8" y="21"/>
                    </a:cubicBezTo>
                    <a:cubicBezTo>
                      <a:pt x="8" y="15"/>
                      <a:pt x="8" y="9"/>
                      <a:pt x="8"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
                <a:extLst>
                  <a:ext uri="{FF2B5EF4-FFF2-40B4-BE49-F238E27FC236}">
                    <a16:creationId xmlns="" xmlns:a16="http://schemas.microsoft.com/office/drawing/2014/main" id="{FAA9379E-49D8-4A24-91FD-33547C64B892}"/>
                  </a:ext>
                </a:extLst>
              </p:cNvPr>
              <p:cNvSpPr>
                <a:spLocks/>
              </p:cNvSpPr>
              <p:nvPr/>
            </p:nvSpPr>
            <p:spPr bwMode="auto">
              <a:xfrm>
                <a:off x="5172075" y="3113089"/>
                <a:ext cx="33338" cy="98425"/>
              </a:xfrm>
              <a:custGeom>
                <a:avLst/>
                <a:gdLst>
                  <a:gd name="T0" fmla="*/ 8 w 8"/>
                  <a:gd name="T1" fmla="*/ 4 h 23"/>
                  <a:gd name="T2" fmla="*/ 0 w 8"/>
                  <a:gd name="T3" fmla="*/ 0 h 23"/>
                  <a:gd name="T4" fmla="*/ 0 w 8"/>
                  <a:gd name="T5" fmla="*/ 6 h 23"/>
                  <a:gd name="T6" fmla="*/ 2 w 8"/>
                  <a:gd name="T7" fmla="*/ 7 h 23"/>
                  <a:gd name="T8" fmla="*/ 2 w 8"/>
                  <a:gd name="T9" fmla="*/ 15 h 23"/>
                  <a:gd name="T10" fmla="*/ 0 w 8"/>
                  <a:gd name="T11" fmla="*/ 14 h 23"/>
                  <a:gd name="T12" fmla="*/ 0 w 8"/>
                  <a:gd name="T13" fmla="*/ 22 h 23"/>
                  <a:gd name="T14" fmla="*/ 8 w 8"/>
                  <a:gd name="T15" fmla="*/ 23 h 23"/>
                  <a:gd name="T16" fmla="*/ 8 w 8"/>
                  <a:gd name="T1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3">
                    <a:moveTo>
                      <a:pt x="8" y="4"/>
                    </a:moveTo>
                    <a:cubicBezTo>
                      <a:pt x="6" y="2"/>
                      <a:pt x="3" y="1"/>
                      <a:pt x="0" y="0"/>
                    </a:cubicBezTo>
                    <a:cubicBezTo>
                      <a:pt x="0" y="2"/>
                      <a:pt x="0" y="4"/>
                      <a:pt x="0" y="6"/>
                    </a:cubicBezTo>
                    <a:cubicBezTo>
                      <a:pt x="1" y="6"/>
                      <a:pt x="1" y="7"/>
                      <a:pt x="2" y="7"/>
                    </a:cubicBezTo>
                    <a:cubicBezTo>
                      <a:pt x="7" y="7"/>
                      <a:pt x="7" y="15"/>
                      <a:pt x="2" y="15"/>
                    </a:cubicBezTo>
                    <a:cubicBezTo>
                      <a:pt x="1" y="15"/>
                      <a:pt x="1" y="15"/>
                      <a:pt x="0" y="14"/>
                    </a:cubicBezTo>
                    <a:cubicBezTo>
                      <a:pt x="0" y="17"/>
                      <a:pt x="0" y="19"/>
                      <a:pt x="0" y="22"/>
                    </a:cubicBezTo>
                    <a:cubicBezTo>
                      <a:pt x="3" y="22"/>
                      <a:pt x="5" y="22"/>
                      <a:pt x="8" y="23"/>
                    </a:cubicBezTo>
                    <a:cubicBezTo>
                      <a:pt x="8" y="17"/>
                      <a:pt x="8" y="10"/>
                      <a:pt x="8"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8">
                <a:extLst>
                  <a:ext uri="{FF2B5EF4-FFF2-40B4-BE49-F238E27FC236}">
                    <a16:creationId xmlns="" xmlns:a16="http://schemas.microsoft.com/office/drawing/2014/main" id="{A064A6A2-8866-4E82-928A-C577DEF95F64}"/>
                  </a:ext>
                </a:extLst>
              </p:cNvPr>
              <p:cNvSpPr>
                <a:spLocks/>
              </p:cNvSpPr>
              <p:nvPr/>
            </p:nvSpPr>
            <p:spPr bwMode="auto">
              <a:xfrm>
                <a:off x="5172075" y="2990851"/>
                <a:ext cx="33338" cy="96838"/>
              </a:xfrm>
              <a:custGeom>
                <a:avLst/>
                <a:gdLst>
                  <a:gd name="T0" fmla="*/ 8 w 8"/>
                  <a:gd name="T1" fmla="*/ 1 h 23"/>
                  <a:gd name="T2" fmla="*/ 0 w 8"/>
                  <a:gd name="T3" fmla="*/ 0 h 23"/>
                  <a:gd name="T4" fmla="*/ 0 w 8"/>
                  <a:gd name="T5" fmla="*/ 10 h 23"/>
                  <a:gd name="T6" fmla="*/ 3 w 8"/>
                  <a:gd name="T7" fmla="*/ 10 h 23"/>
                  <a:gd name="T8" fmla="*/ 3 w 8"/>
                  <a:gd name="T9" fmla="*/ 18 h 23"/>
                  <a:gd name="T10" fmla="*/ 0 w 8"/>
                  <a:gd name="T11" fmla="*/ 18 h 23"/>
                  <a:gd name="T12" fmla="*/ 0 w 8"/>
                  <a:gd name="T13" fmla="*/ 21 h 23"/>
                  <a:gd name="T14" fmla="*/ 8 w 8"/>
                  <a:gd name="T15" fmla="*/ 23 h 23"/>
                  <a:gd name="T16" fmla="*/ 8 w 8"/>
                  <a:gd name="T1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3">
                    <a:moveTo>
                      <a:pt x="8" y="1"/>
                    </a:moveTo>
                    <a:cubicBezTo>
                      <a:pt x="5" y="0"/>
                      <a:pt x="2" y="0"/>
                      <a:pt x="0" y="0"/>
                    </a:cubicBezTo>
                    <a:cubicBezTo>
                      <a:pt x="0" y="3"/>
                      <a:pt x="0" y="6"/>
                      <a:pt x="0" y="10"/>
                    </a:cubicBezTo>
                    <a:cubicBezTo>
                      <a:pt x="1" y="10"/>
                      <a:pt x="2" y="10"/>
                      <a:pt x="3" y="10"/>
                    </a:cubicBezTo>
                    <a:cubicBezTo>
                      <a:pt x="8" y="10"/>
                      <a:pt x="8" y="18"/>
                      <a:pt x="3" y="18"/>
                    </a:cubicBezTo>
                    <a:cubicBezTo>
                      <a:pt x="2" y="18"/>
                      <a:pt x="1" y="18"/>
                      <a:pt x="0" y="18"/>
                    </a:cubicBezTo>
                    <a:cubicBezTo>
                      <a:pt x="0" y="19"/>
                      <a:pt x="0" y="20"/>
                      <a:pt x="0" y="21"/>
                    </a:cubicBezTo>
                    <a:cubicBezTo>
                      <a:pt x="3" y="21"/>
                      <a:pt x="5" y="22"/>
                      <a:pt x="8" y="23"/>
                    </a:cubicBezTo>
                    <a:cubicBezTo>
                      <a:pt x="8" y="16"/>
                      <a:pt x="8" y="9"/>
                      <a:pt x="8"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9">
                <a:extLst>
                  <a:ext uri="{FF2B5EF4-FFF2-40B4-BE49-F238E27FC236}">
                    <a16:creationId xmlns="" xmlns:a16="http://schemas.microsoft.com/office/drawing/2014/main" id="{790784F2-2C29-4BF4-9260-68869B161F45}"/>
                  </a:ext>
                </a:extLst>
              </p:cNvPr>
              <p:cNvSpPr>
                <a:spLocks/>
              </p:cNvSpPr>
              <p:nvPr/>
            </p:nvSpPr>
            <p:spPr bwMode="auto">
              <a:xfrm>
                <a:off x="5172075" y="3821114"/>
                <a:ext cx="33338" cy="93663"/>
              </a:xfrm>
              <a:custGeom>
                <a:avLst/>
                <a:gdLst>
                  <a:gd name="T0" fmla="*/ 8 w 8"/>
                  <a:gd name="T1" fmla="*/ 22 h 22"/>
                  <a:gd name="T2" fmla="*/ 8 w 8"/>
                  <a:gd name="T3" fmla="*/ 3 h 22"/>
                  <a:gd name="T4" fmla="*/ 0 w 8"/>
                  <a:gd name="T5" fmla="*/ 0 h 22"/>
                  <a:gd name="T6" fmla="*/ 0 w 8"/>
                  <a:gd name="T7" fmla="*/ 7 h 22"/>
                  <a:gd name="T8" fmla="*/ 3 w 8"/>
                  <a:gd name="T9" fmla="*/ 7 h 22"/>
                  <a:gd name="T10" fmla="*/ 3 w 8"/>
                  <a:gd name="T11" fmla="*/ 16 h 22"/>
                  <a:gd name="T12" fmla="*/ 0 w 8"/>
                  <a:gd name="T13" fmla="*/ 15 h 22"/>
                  <a:gd name="T14" fmla="*/ 0 w 8"/>
                  <a:gd name="T15" fmla="*/ 22 h 22"/>
                  <a:gd name="T16" fmla="*/ 8 w 8"/>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2">
                    <a:moveTo>
                      <a:pt x="8" y="22"/>
                    </a:moveTo>
                    <a:cubicBezTo>
                      <a:pt x="8" y="16"/>
                      <a:pt x="8" y="9"/>
                      <a:pt x="8" y="3"/>
                    </a:cubicBezTo>
                    <a:cubicBezTo>
                      <a:pt x="5" y="1"/>
                      <a:pt x="2" y="1"/>
                      <a:pt x="0" y="0"/>
                    </a:cubicBezTo>
                    <a:cubicBezTo>
                      <a:pt x="0" y="3"/>
                      <a:pt x="0" y="5"/>
                      <a:pt x="0" y="7"/>
                    </a:cubicBezTo>
                    <a:cubicBezTo>
                      <a:pt x="1" y="7"/>
                      <a:pt x="2" y="7"/>
                      <a:pt x="3" y="7"/>
                    </a:cubicBezTo>
                    <a:cubicBezTo>
                      <a:pt x="8" y="8"/>
                      <a:pt x="8" y="16"/>
                      <a:pt x="3" y="16"/>
                    </a:cubicBezTo>
                    <a:cubicBezTo>
                      <a:pt x="2" y="16"/>
                      <a:pt x="1" y="15"/>
                      <a:pt x="0" y="15"/>
                    </a:cubicBezTo>
                    <a:cubicBezTo>
                      <a:pt x="0" y="18"/>
                      <a:pt x="0" y="20"/>
                      <a:pt x="0" y="22"/>
                    </a:cubicBezTo>
                    <a:cubicBezTo>
                      <a:pt x="3" y="22"/>
                      <a:pt x="5" y="22"/>
                      <a:pt x="8"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20">
                <a:extLst>
                  <a:ext uri="{FF2B5EF4-FFF2-40B4-BE49-F238E27FC236}">
                    <a16:creationId xmlns="" xmlns:a16="http://schemas.microsoft.com/office/drawing/2014/main" id="{04AF6F51-B350-48EF-8DFC-287E00CB8076}"/>
                  </a:ext>
                </a:extLst>
              </p:cNvPr>
              <p:cNvSpPr>
                <a:spLocks/>
              </p:cNvSpPr>
              <p:nvPr/>
            </p:nvSpPr>
            <p:spPr bwMode="auto">
              <a:xfrm>
                <a:off x="5172075" y="2879726"/>
                <a:ext cx="33338" cy="80963"/>
              </a:xfrm>
              <a:custGeom>
                <a:avLst/>
                <a:gdLst>
                  <a:gd name="T0" fmla="*/ 8 w 8"/>
                  <a:gd name="T1" fmla="*/ 19 h 19"/>
                  <a:gd name="T2" fmla="*/ 8 w 8"/>
                  <a:gd name="T3" fmla="*/ 2 h 19"/>
                  <a:gd name="T4" fmla="*/ 0 w 8"/>
                  <a:gd name="T5" fmla="*/ 1 h 19"/>
                  <a:gd name="T6" fmla="*/ 0 w 8"/>
                  <a:gd name="T7" fmla="*/ 1 h 19"/>
                  <a:gd name="T8" fmla="*/ 0 w 8"/>
                  <a:gd name="T9" fmla="*/ 7 h 19"/>
                  <a:gd name="T10" fmla="*/ 2 w 8"/>
                  <a:gd name="T11" fmla="*/ 8 h 19"/>
                  <a:gd name="T12" fmla="*/ 0 w 8"/>
                  <a:gd name="T13" fmla="*/ 16 h 19"/>
                  <a:gd name="T14" fmla="*/ 0 w 8"/>
                  <a:gd name="T15" fmla="*/ 16 h 19"/>
                  <a:gd name="T16" fmla="*/ 0 w 8"/>
                  <a:gd name="T17" fmla="*/ 18 h 19"/>
                  <a:gd name="T18" fmla="*/ 8 w 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9">
                    <a:moveTo>
                      <a:pt x="8" y="19"/>
                    </a:moveTo>
                    <a:cubicBezTo>
                      <a:pt x="8" y="13"/>
                      <a:pt x="8" y="7"/>
                      <a:pt x="8" y="2"/>
                    </a:cubicBezTo>
                    <a:cubicBezTo>
                      <a:pt x="5" y="1"/>
                      <a:pt x="2" y="0"/>
                      <a:pt x="0" y="1"/>
                    </a:cubicBezTo>
                    <a:cubicBezTo>
                      <a:pt x="0" y="1"/>
                      <a:pt x="0" y="1"/>
                      <a:pt x="0" y="1"/>
                    </a:cubicBezTo>
                    <a:cubicBezTo>
                      <a:pt x="0" y="3"/>
                      <a:pt x="0" y="5"/>
                      <a:pt x="0" y="7"/>
                    </a:cubicBezTo>
                    <a:cubicBezTo>
                      <a:pt x="1" y="7"/>
                      <a:pt x="1" y="8"/>
                      <a:pt x="2" y="8"/>
                    </a:cubicBezTo>
                    <a:cubicBezTo>
                      <a:pt x="7" y="10"/>
                      <a:pt x="5" y="17"/>
                      <a:pt x="0" y="16"/>
                    </a:cubicBezTo>
                    <a:cubicBezTo>
                      <a:pt x="0" y="16"/>
                      <a:pt x="0" y="16"/>
                      <a:pt x="0" y="16"/>
                    </a:cubicBezTo>
                    <a:cubicBezTo>
                      <a:pt x="0" y="16"/>
                      <a:pt x="0" y="17"/>
                      <a:pt x="0" y="18"/>
                    </a:cubicBezTo>
                    <a:cubicBezTo>
                      <a:pt x="3" y="18"/>
                      <a:pt x="5" y="18"/>
                      <a:pt x="8"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21">
                <a:extLst>
                  <a:ext uri="{FF2B5EF4-FFF2-40B4-BE49-F238E27FC236}">
                    <a16:creationId xmlns="" xmlns:a16="http://schemas.microsoft.com/office/drawing/2014/main" id="{1EA3C3D1-F864-43E0-90D1-108FFFAEE8EB}"/>
                  </a:ext>
                </a:extLst>
              </p:cNvPr>
              <p:cNvSpPr>
                <a:spLocks/>
              </p:cNvSpPr>
              <p:nvPr/>
            </p:nvSpPr>
            <p:spPr bwMode="auto">
              <a:xfrm>
                <a:off x="5172075" y="3948114"/>
                <a:ext cx="33338" cy="98425"/>
              </a:xfrm>
              <a:custGeom>
                <a:avLst/>
                <a:gdLst>
                  <a:gd name="T0" fmla="*/ 8 w 8"/>
                  <a:gd name="T1" fmla="*/ 1 h 23"/>
                  <a:gd name="T2" fmla="*/ 0 w 8"/>
                  <a:gd name="T3" fmla="*/ 1 h 23"/>
                  <a:gd name="T4" fmla="*/ 0 w 8"/>
                  <a:gd name="T5" fmla="*/ 7 h 23"/>
                  <a:gd name="T6" fmla="*/ 3 w 8"/>
                  <a:gd name="T7" fmla="*/ 9 h 23"/>
                  <a:gd name="T8" fmla="*/ 1 w 8"/>
                  <a:gd name="T9" fmla="*/ 16 h 23"/>
                  <a:gd name="T10" fmla="*/ 0 w 8"/>
                  <a:gd name="T11" fmla="*/ 16 h 23"/>
                  <a:gd name="T12" fmla="*/ 0 w 8"/>
                  <a:gd name="T13" fmla="*/ 21 h 23"/>
                  <a:gd name="T14" fmla="*/ 8 w 8"/>
                  <a:gd name="T15" fmla="*/ 23 h 23"/>
                  <a:gd name="T16" fmla="*/ 8 w 8"/>
                  <a:gd name="T1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3">
                    <a:moveTo>
                      <a:pt x="8" y="1"/>
                    </a:moveTo>
                    <a:cubicBezTo>
                      <a:pt x="5" y="0"/>
                      <a:pt x="2" y="0"/>
                      <a:pt x="0" y="1"/>
                    </a:cubicBezTo>
                    <a:cubicBezTo>
                      <a:pt x="0" y="3"/>
                      <a:pt x="0" y="5"/>
                      <a:pt x="0" y="7"/>
                    </a:cubicBezTo>
                    <a:cubicBezTo>
                      <a:pt x="1" y="8"/>
                      <a:pt x="2" y="8"/>
                      <a:pt x="3" y="9"/>
                    </a:cubicBezTo>
                    <a:cubicBezTo>
                      <a:pt x="8" y="10"/>
                      <a:pt x="6" y="18"/>
                      <a:pt x="1" y="16"/>
                    </a:cubicBezTo>
                    <a:cubicBezTo>
                      <a:pt x="1" y="16"/>
                      <a:pt x="0" y="16"/>
                      <a:pt x="0" y="16"/>
                    </a:cubicBezTo>
                    <a:cubicBezTo>
                      <a:pt x="0" y="18"/>
                      <a:pt x="0" y="20"/>
                      <a:pt x="0" y="21"/>
                    </a:cubicBezTo>
                    <a:cubicBezTo>
                      <a:pt x="2" y="22"/>
                      <a:pt x="5" y="22"/>
                      <a:pt x="8" y="23"/>
                    </a:cubicBezTo>
                    <a:cubicBezTo>
                      <a:pt x="8" y="16"/>
                      <a:pt x="8" y="8"/>
                      <a:pt x="8"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22">
                <a:extLst>
                  <a:ext uri="{FF2B5EF4-FFF2-40B4-BE49-F238E27FC236}">
                    <a16:creationId xmlns="" xmlns:a16="http://schemas.microsoft.com/office/drawing/2014/main" id="{17FFE947-A90E-4F29-A664-06C74AF1CC61}"/>
                  </a:ext>
                </a:extLst>
              </p:cNvPr>
              <p:cNvSpPr>
                <a:spLocks/>
              </p:cNvSpPr>
              <p:nvPr/>
            </p:nvSpPr>
            <p:spPr bwMode="auto">
              <a:xfrm>
                <a:off x="5172075" y="3241676"/>
                <a:ext cx="33338" cy="85725"/>
              </a:xfrm>
              <a:custGeom>
                <a:avLst/>
                <a:gdLst>
                  <a:gd name="T0" fmla="*/ 8 w 8"/>
                  <a:gd name="T1" fmla="*/ 20 h 20"/>
                  <a:gd name="T2" fmla="*/ 8 w 8"/>
                  <a:gd name="T3" fmla="*/ 2 h 20"/>
                  <a:gd name="T4" fmla="*/ 0 w 8"/>
                  <a:gd name="T5" fmla="*/ 0 h 20"/>
                  <a:gd name="T6" fmla="*/ 0 w 8"/>
                  <a:gd name="T7" fmla="*/ 6 h 20"/>
                  <a:gd name="T8" fmla="*/ 3 w 8"/>
                  <a:gd name="T9" fmla="*/ 6 h 20"/>
                  <a:gd name="T10" fmla="*/ 3 w 8"/>
                  <a:gd name="T11" fmla="*/ 14 h 20"/>
                  <a:gd name="T12" fmla="*/ 0 w 8"/>
                  <a:gd name="T13" fmla="*/ 14 h 20"/>
                  <a:gd name="T14" fmla="*/ 0 w 8"/>
                  <a:gd name="T15" fmla="*/ 19 h 20"/>
                  <a:gd name="T16" fmla="*/ 8 w 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0">
                    <a:moveTo>
                      <a:pt x="8" y="20"/>
                    </a:moveTo>
                    <a:cubicBezTo>
                      <a:pt x="8" y="14"/>
                      <a:pt x="8" y="8"/>
                      <a:pt x="8" y="2"/>
                    </a:cubicBezTo>
                    <a:cubicBezTo>
                      <a:pt x="5" y="1"/>
                      <a:pt x="3" y="0"/>
                      <a:pt x="0" y="0"/>
                    </a:cubicBezTo>
                    <a:cubicBezTo>
                      <a:pt x="0" y="2"/>
                      <a:pt x="0" y="4"/>
                      <a:pt x="0" y="6"/>
                    </a:cubicBezTo>
                    <a:cubicBezTo>
                      <a:pt x="1" y="6"/>
                      <a:pt x="2" y="6"/>
                      <a:pt x="3" y="6"/>
                    </a:cubicBezTo>
                    <a:cubicBezTo>
                      <a:pt x="8" y="5"/>
                      <a:pt x="8" y="14"/>
                      <a:pt x="3" y="14"/>
                    </a:cubicBezTo>
                    <a:cubicBezTo>
                      <a:pt x="2" y="14"/>
                      <a:pt x="1" y="14"/>
                      <a:pt x="0" y="14"/>
                    </a:cubicBezTo>
                    <a:cubicBezTo>
                      <a:pt x="0" y="16"/>
                      <a:pt x="0" y="17"/>
                      <a:pt x="0" y="19"/>
                    </a:cubicBezTo>
                    <a:cubicBezTo>
                      <a:pt x="3" y="19"/>
                      <a:pt x="5" y="19"/>
                      <a:pt x="8"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23">
                <a:extLst>
                  <a:ext uri="{FF2B5EF4-FFF2-40B4-BE49-F238E27FC236}">
                    <a16:creationId xmlns="" xmlns:a16="http://schemas.microsoft.com/office/drawing/2014/main" id="{03E258A6-7876-4E9C-B915-04F3A91898B4}"/>
                  </a:ext>
                </a:extLst>
              </p:cNvPr>
              <p:cNvSpPr>
                <a:spLocks/>
              </p:cNvSpPr>
              <p:nvPr/>
            </p:nvSpPr>
            <p:spPr bwMode="auto">
              <a:xfrm>
                <a:off x="5111750" y="2265364"/>
                <a:ext cx="161925" cy="128588"/>
              </a:xfrm>
              <a:custGeom>
                <a:avLst/>
                <a:gdLst>
                  <a:gd name="T0" fmla="*/ 16 w 38"/>
                  <a:gd name="T1" fmla="*/ 21 h 30"/>
                  <a:gd name="T2" fmla="*/ 14 w 38"/>
                  <a:gd name="T3" fmla="*/ 20 h 30"/>
                  <a:gd name="T4" fmla="*/ 9 w 38"/>
                  <a:gd name="T5" fmla="*/ 16 h 30"/>
                  <a:gd name="T6" fmla="*/ 11 w 38"/>
                  <a:gd name="T7" fmla="*/ 12 h 30"/>
                  <a:gd name="T8" fmla="*/ 14 w 38"/>
                  <a:gd name="T9" fmla="*/ 10 h 30"/>
                  <a:gd name="T10" fmla="*/ 22 w 38"/>
                  <a:gd name="T11" fmla="*/ 8 h 30"/>
                  <a:gd name="T12" fmla="*/ 30 w 38"/>
                  <a:gd name="T13" fmla="*/ 10 h 30"/>
                  <a:gd name="T14" fmla="*/ 34 w 38"/>
                  <a:gd name="T15" fmla="*/ 3 h 30"/>
                  <a:gd name="T16" fmla="*/ 23 w 38"/>
                  <a:gd name="T17" fmla="*/ 0 h 30"/>
                  <a:gd name="T18" fmla="*/ 14 w 38"/>
                  <a:gd name="T19" fmla="*/ 1 h 30"/>
                  <a:gd name="T20" fmla="*/ 5 w 38"/>
                  <a:gd name="T21" fmla="*/ 7 h 30"/>
                  <a:gd name="T22" fmla="*/ 2 w 38"/>
                  <a:gd name="T23" fmla="*/ 19 h 30"/>
                  <a:gd name="T24" fmla="*/ 14 w 38"/>
                  <a:gd name="T25" fmla="*/ 28 h 30"/>
                  <a:gd name="T26" fmla="*/ 14 w 38"/>
                  <a:gd name="T27" fmla="*/ 29 h 30"/>
                  <a:gd name="T28" fmla="*/ 16 w 38"/>
                  <a:gd name="T2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0">
                    <a:moveTo>
                      <a:pt x="16" y="21"/>
                    </a:moveTo>
                    <a:cubicBezTo>
                      <a:pt x="16" y="20"/>
                      <a:pt x="15" y="20"/>
                      <a:pt x="14" y="20"/>
                    </a:cubicBezTo>
                    <a:cubicBezTo>
                      <a:pt x="12" y="19"/>
                      <a:pt x="10" y="18"/>
                      <a:pt x="9" y="16"/>
                    </a:cubicBezTo>
                    <a:cubicBezTo>
                      <a:pt x="9" y="15"/>
                      <a:pt x="10" y="13"/>
                      <a:pt x="11" y="12"/>
                    </a:cubicBezTo>
                    <a:cubicBezTo>
                      <a:pt x="12" y="11"/>
                      <a:pt x="13" y="11"/>
                      <a:pt x="14" y="10"/>
                    </a:cubicBezTo>
                    <a:cubicBezTo>
                      <a:pt x="16" y="9"/>
                      <a:pt x="19" y="8"/>
                      <a:pt x="22" y="8"/>
                    </a:cubicBezTo>
                    <a:cubicBezTo>
                      <a:pt x="25" y="9"/>
                      <a:pt x="27" y="9"/>
                      <a:pt x="30" y="10"/>
                    </a:cubicBezTo>
                    <a:cubicBezTo>
                      <a:pt x="34" y="13"/>
                      <a:pt x="38" y="6"/>
                      <a:pt x="34" y="3"/>
                    </a:cubicBezTo>
                    <a:cubicBezTo>
                      <a:pt x="30" y="2"/>
                      <a:pt x="27" y="1"/>
                      <a:pt x="23" y="0"/>
                    </a:cubicBezTo>
                    <a:cubicBezTo>
                      <a:pt x="20" y="0"/>
                      <a:pt x="17" y="0"/>
                      <a:pt x="14" y="1"/>
                    </a:cubicBezTo>
                    <a:cubicBezTo>
                      <a:pt x="11" y="2"/>
                      <a:pt x="7" y="4"/>
                      <a:pt x="5" y="7"/>
                    </a:cubicBezTo>
                    <a:cubicBezTo>
                      <a:pt x="2" y="10"/>
                      <a:pt x="0" y="15"/>
                      <a:pt x="2" y="19"/>
                    </a:cubicBezTo>
                    <a:cubicBezTo>
                      <a:pt x="3" y="24"/>
                      <a:pt x="9" y="27"/>
                      <a:pt x="14" y="28"/>
                    </a:cubicBezTo>
                    <a:cubicBezTo>
                      <a:pt x="14" y="28"/>
                      <a:pt x="14" y="29"/>
                      <a:pt x="14" y="29"/>
                    </a:cubicBezTo>
                    <a:cubicBezTo>
                      <a:pt x="19" y="30"/>
                      <a:pt x="21" y="22"/>
                      <a:pt x="16" y="2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24">
                <a:extLst>
                  <a:ext uri="{FF2B5EF4-FFF2-40B4-BE49-F238E27FC236}">
                    <a16:creationId xmlns="" xmlns:a16="http://schemas.microsoft.com/office/drawing/2014/main" id="{684D967D-30BB-40F9-9563-D72F3E648EA5}"/>
                  </a:ext>
                </a:extLst>
              </p:cNvPr>
              <p:cNvSpPr>
                <a:spLocks/>
              </p:cNvSpPr>
              <p:nvPr/>
            </p:nvSpPr>
            <p:spPr bwMode="auto">
              <a:xfrm>
                <a:off x="5103813" y="2406651"/>
                <a:ext cx="161925" cy="144463"/>
              </a:xfrm>
              <a:custGeom>
                <a:avLst/>
                <a:gdLst>
                  <a:gd name="T0" fmla="*/ 18 w 38"/>
                  <a:gd name="T1" fmla="*/ 25 h 34"/>
                  <a:gd name="T2" fmla="*/ 16 w 38"/>
                  <a:gd name="T3" fmla="*/ 23 h 34"/>
                  <a:gd name="T4" fmla="*/ 13 w 38"/>
                  <a:gd name="T5" fmla="*/ 9 h 34"/>
                  <a:gd name="T6" fmla="*/ 16 w 38"/>
                  <a:gd name="T7" fmla="*/ 9 h 34"/>
                  <a:gd name="T8" fmla="*/ 24 w 38"/>
                  <a:gd name="T9" fmla="*/ 8 h 34"/>
                  <a:gd name="T10" fmla="*/ 31 w 38"/>
                  <a:gd name="T11" fmla="*/ 9 h 34"/>
                  <a:gd name="T12" fmla="*/ 33 w 38"/>
                  <a:gd name="T13" fmla="*/ 1 h 34"/>
                  <a:gd name="T14" fmla="*/ 24 w 38"/>
                  <a:gd name="T15" fmla="*/ 0 h 34"/>
                  <a:gd name="T16" fmla="*/ 16 w 38"/>
                  <a:gd name="T17" fmla="*/ 0 h 34"/>
                  <a:gd name="T18" fmla="*/ 5 w 38"/>
                  <a:gd name="T19" fmla="*/ 5 h 34"/>
                  <a:gd name="T20" fmla="*/ 3 w 38"/>
                  <a:gd name="T21" fmla="*/ 21 h 34"/>
                  <a:gd name="T22" fmla="*/ 16 w 38"/>
                  <a:gd name="T23" fmla="*/ 32 h 34"/>
                  <a:gd name="T24" fmla="*/ 16 w 38"/>
                  <a:gd name="T25" fmla="*/ 32 h 34"/>
                  <a:gd name="T26" fmla="*/ 18 w 38"/>
                  <a:gd name="T27"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34">
                    <a:moveTo>
                      <a:pt x="18" y="25"/>
                    </a:moveTo>
                    <a:cubicBezTo>
                      <a:pt x="18" y="24"/>
                      <a:pt x="17" y="24"/>
                      <a:pt x="16" y="23"/>
                    </a:cubicBezTo>
                    <a:cubicBezTo>
                      <a:pt x="11" y="20"/>
                      <a:pt x="5" y="12"/>
                      <a:pt x="13" y="9"/>
                    </a:cubicBezTo>
                    <a:cubicBezTo>
                      <a:pt x="14" y="9"/>
                      <a:pt x="15" y="9"/>
                      <a:pt x="16" y="9"/>
                    </a:cubicBezTo>
                    <a:cubicBezTo>
                      <a:pt x="18" y="8"/>
                      <a:pt x="21" y="8"/>
                      <a:pt x="24" y="8"/>
                    </a:cubicBezTo>
                    <a:cubicBezTo>
                      <a:pt x="26" y="8"/>
                      <a:pt x="29" y="9"/>
                      <a:pt x="31" y="9"/>
                    </a:cubicBezTo>
                    <a:cubicBezTo>
                      <a:pt x="36" y="10"/>
                      <a:pt x="38" y="3"/>
                      <a:pt x="33" y="1"/>
                    </a:cubicBezTo>
                    <a:cubicBezTo>
                      <a:pt x="30" y="1"/>
                      <a:pt x="27" y="0"/>
                      <a:pt x="24" y="0"/>
                    </a:cubicBezTo>
                    <a:cubicBezTo>
                      <a:pt x="21" y="0"/>
                      <a:pt x="19" y="0"/>
                      <a:pt x="16" y="0"/>
                    </a:cubicBezTo>
                    <a:cubicBezTo>
                      <a:pt x="12" y="1"/>
                      <a:pt x="8" y="2"/>
                      <a:pt x="5" y="5"/>
                    </a:cubicBezTo>
                    <a:cubicBezTo>
                      <a:pt x="0" y="9"/>
                      <a:pt x="0" y="16"/>
                      <a:pt x="3" y="21"/>
                    </a:cubicBezTo>
                    <a:cubicBezTo>
                      <a:pt x="5" y="27"/>
                      <a:pt x="10" y="30"/>
                      <a:pt x="16" y="32"/>
                    </a:cubicBezTo>
                    <a:cubicBezTo>
                      <a:pt x="16" y="32"/>
                      <a:pt x="16" y="32"/>
                      <a:pt x="16" y="32"/>
                    </a:cubicBezTo>
                    <a:cubicBezTo>
                      <a:pt x="21" y="34"/>
                      <a:pt x="23" y="26"/>
                      <a:pt x="18"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25">
                <a:extLst>
                  <a:ext uri="{FF2B5EF4-FFF2-40B4-BE49-F238E27FC236}">
                    <a16:creationId xmlns="" xmlns:a16="http://schemas.microsoft.com/office/drawing/2014/main" id="{33E70BD0-D625-4A06-921D-EECC7D8C9F52}"/>
                  </a:ext>
                </a:extLst>
              </p:cNvPr>
              <p:cNvSpPr>
                <a:spLocks/>
              </p:cNvSpPr>
              <p:nvPr/>
            </p:nvSpPr>
            <p:spPr bwMode="auto">
              <a:xfrm>
                <a:off x="5086350" y="2555876"/>
                <a:ext cx="182563" cy="119063"/>
              </a:xfrm>
              <a:custGeom>
                <a:avLst/>
                <a:gdLst>
                  <a:gd name="T0" fmla="*/ 24 w 43"/>
                  <a:gd name="T1" fmla="*/ 20 h 28"/>
                  <a:gd name="T2" fmla="*/ 20 w 43"/>
                  <a:gd name="T3" fmla="*/ 19 h 28"/>
                  <a:gd name="T4" fmla="*/ 15 w 43"/>
                  <a:gd name="T5" fmla="*/ 17 h 28"/>
                  <a:gd name="T6" fmla="*/ 15 w 43"/>
                  <a:gd name="T7" fmla="*/ 11 h 28"/>
                  <a:gd name="T8" fmla="*/ 20 w 43"/>
                  <a:gd name="T9" fmla="*/ 8 h 28"/>
                  <a:gd name="T10" fmla="*/ 28 w 43"/>
                  <a:gd name="T11" fmla="*/ 9 h 28"/>
                  <a:gd name="T12" fmla="*/ 34 w 43"/>
                  <a:gd name="T13" fmla="*/ 12 h 28"/>
                  <a:gd name="T14" fmla="*/ 38 w 43"/>
                  <a:gd name="T15" fmla="*/ 5 h 28"/>
                  <a:gd name="T16" fmla="*/ 28 w 43"/>
                  <a:gd name="T17" fmla="*/ 1 h 28"/>
                  <a:gd name="T18" fmla="*/ 20 w 43"/>
                  <a:gd name="T19" fmla="*/ 0 h 28"/>
                  <a:gd name="T20" fmla="*/ 6 w 43"/>
                  <a:gd name="T21" fmla="*/ 8 h 28"/>
                  <a:gd name="T22" fmla="*/ 20 w 43"/>
                  <a:gd name="T23" fmla="*/ 27 h 28"/>
                  <a:gd name="T24" fmla="*/ 21 w 43"/>
                  <a:gd name="T25" fmla="*/ 28 h 28"/>
                  <a:gd name="T26" fmla="*/ 24 w 43"/>
                  <a:gd name="T2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28">
                    <a:moveTo>
                      <a:pt x="24" y="20"/>
                    </a:moveTo>
                    <a:cubicBezTo>
                      <a:pt x="22" y="19"/>
                      <a:pt x="21" y="19"/>
                      <a:pt x="20" y="19"/>
                    </a:cubicBezTo>
                    <a:cubicBezTo>
                      <a:pt x="18" y="18"/>
                      <a:pt x="17" y="18"/>
                      <a:pt x="15" y="17"/>
                    </a:cubicBezTo>
                    <a:cubicBezTo>
                      <a:pt x="12" y="15"/>
                      <a:pt x="12" y="14"/>
                      <a:pt x="15" y="11"/>
                    </a:cubicBezTo>
                    <a:cubicBezTo>
                      <a:pt x="16" y="10"/>
                      <a:pt x="18" y="9"/>
                      <a:pt x="20" y="8"/>
                    </a:cubicBezTo>
                    <a:cubicBezTo>
                      <a:pt x="22" y="8"/>
                      <a:pt x="25" y="8"/>
                      <a:pt x="28" y="9"/>
                    </a:cubicBezTo>
                    <a:cubicBezTo>
                      <a:pt x="30" y="10"/>
                      <a:pt x="32" y="11"/>
                      <a:pt x="34" y="12"/>
                    </a:cubicBezTo>
                    <a:cubicBezTo>
                      <a:pt x="39" y="15"/>
                      <a:pt x="43" y="8"/>
                      <a:pt x="38" y="5"/>
                    </a:cubicBezTo>
                    <a:cubicBezTo>
                      <a:pt x="35" y="3"/>
                      <a:pt x="32" y="2"/>
                      <a:pt x="28" y="1"/>
                    </a:cubicBezTo>
                    <a:cubicBezTo>
                      <a:pt x="25" y="0"/>
                      <a:pt x="23" y="0"/>
                      <a:pt x="20" y="0"/>
                    </a:cubicBezTo>
                    <a:cubicBezTo>
                      <a:pt x="14" y="1"/>
                      <a:pt x="10" y="3"/>
                      <a:pt x="6" y="8"/>
                    </a:cubicBezTo>
                    <a:cubicBezTo>
                      <a:pt x="0" y="18"/>
                      <a:pt x="11" y="25"/>
                      <a:pt x="20" y="27"/>
                    </a:cubicBezTo>
                    <a:cubicBezTo>
                      <a:pt x="20" y="27"/>
                      <a:pt x="21" y="27"/>
                      <a:pt x="21" y="28"/>
                    </a:cubicBezTo>
                    <a:cubicBezTo>
                      <a:pt x="27" y="28"/>
                      <a:pt x="29" y="21"/>
                      <a:pt x="24"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26">
                <a:extLst>
                  <a:ext uri="{FF2B5EF4-FFF2-40B4-BE49-F238E27FC236}">
                    <a16:creationId xmlns="" xmlns:a16="http://schemas.microsoft.com/office/drawing/2014/main" id="{7D35CB4F-12D8-4697-8F8C-DAC7AF00A2CA}"/>
                  </a:ext>
                </a:extLst>
              </p:cNvPr>
              <p:cNvSpPr>
                <a:spLocks/>
              </p:cNvSpPr>
              <p:nvPr/>
            </p:nvSpPr>
            <p:spPr bwMode="auto">
              <a:xfrm>
                <a:off x="5103813" y="2722564"/>
                <a:ext cx="157163" cy="122238"/>
              </a:xfrm>
              <a:custGeom>
                <a:avLst/>
                <a:gdLst>
                  <a:gd name="T0" fmla="*/ 20 w 37"/>
                  <a:gd name="T1" fmla="*/ 20 h 29"/>
                  <a:gd name="T2" fmla="*/ 16 w 37"/>
                  <a:gd name="T3" fmla="*/ 20 h 29"/>
                  <a:gd name="T4" fmla="*/ 9 w 37"/>
                  <a:gd name="T5" fmla="*/ 16 h 29"/>
                  <a:gd name="T6" fmla="*/ 9 w 37"/>
                  <a:gd name="T7" fmla="*/ 15 h 29"/>
                  <a:gd name="T8" fmla="*/ 11 w 37"/>
                  <a:gd name="T9" fmla="*/ 12 h 29"/>
                  <a:gd name="T10" fmla="*/ 16 w 37"/>
                  <a:gd name="T11" fmla="*/ 9 h 29"/>
                  <a:gd name="T12" fmla="*/ 24 w 37"/>
                  <a:gd name="T13" fmla="*/ 9 h 29"/>
                  <a:gd name="T14" fmla="*/ 29 w 37"/>
                  <a:gd name="T15" fmla="*/ 11 h 29"/>
                  <a:gd name="T16" fmla="*/ 33 w 37"/>
                  <a:gd name="T17" fmla="*/ 4 h 29"/>
                  <a:gd name="T18" fmla="*/ 24 w 37"/>
                  <a:gd name="T19" fmla="*/ 0 h 29"/>
                  <a:gd name="T20" fmla="*/ 16 w 37"/>
                  <a:gd name="T21" fmla="*/ 0 h 29"/>
                  <a:gd name="T22" fmla="*/ 4 w 37"/>
                  <a:gd name="T23" fmla="*/ 7 h 29"/>
                  <a:gd name="T24" fmla="*/ 2 w 37"/>
                  <a:gd name="T25" fmla="*/ 20 h 29"/>
                  <a:gd name="T26" fmla="*/ 16 w 37"/>
                  <a:gd name="T27" fmla="*/ 28 h 29"/>
                  <a:gd name="T28" fmla="*/ 17 w 37"/>
                  <a:gd name="T29" fmla="*/ 28 h 29"/>
                  <a:gd name="T30" fmla="*/ 20 w 37"/>
                  <a:gd name="T31"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29">
                    <a:moveTo>
                      <a:pt x="20" y="20"/>
                    </a:moveTo>
                    <a:cubicBezTo>
                      <a:pt x="18" y="20"/>
                      <a:pt x="17" y="20"/>
                      <a:pt x="16" y="20"/>
                    </a:cubicBezTo>
                    <a:cubicBezTo>
                      <a:pt x="13" y="19"/>
                      <a:pt x="11" y="18"/>
                      <a:pt x="9" y="16"/>
                    </a:cubicBezTo>
                    <a:cubicBezTo>
                      <a:pt x="9" y="16"/>
                      <a:pt x="9" y="15"/>
                      <a:pt x="9" y="15"/>
                    </a:cubicBezTo>
                    <a:cubicBezTo>
                      <a:pt x="9" y="13"/>
                      <a:pt x="10" y="13"/>
                      <a:pt x="11" y="12"/>
                    </a:cubicBezTo>
                    <a:cubicBezTo>
                      <a:pt x="12" y="10"/>
                      <a:pt x="14" y="9"/>
                      <a:pt x="16" y="9"/>
                    </a:cubicBezTo>
                    <a:cubicBezTo>
                      <a:pt x="18" y="8"/>
                      <a:pt x="21" y="8"/>
                      <a:pt x="24" y="9"/>
                    </a:cubicBezTo>
                    <a:cubicBezTo>
                      <a:pt x="26" y="10"/>
                      <a:pt x="27" y="10"/>
                      <a:pt x="29" y="11"/>
                    </a:cubicBezTo>
                    <a:cubicBezTo>
                      <a:pt x="33" y="15"/>
                      <a:pt x="37" y="7"/>
                      <a:pt x="33" y="4"/>
                    </a:cubicBezTo>
                    <a:cubicBezTo>
                      <a:pt x="30" y="2"/>
                      <a:pt x="27" y="1"/>
                      <a:pt x="24" y="0"/>
                    </a:cubicBezTo>
                    <a:cubicBezTo>
                      <a:pt x="21" y="0"/>
                      <a:pt x="19" y="0"/>
                      <a:pt x="16" y="0"/>
                    </a:cubicBezTo>
                    <a:cubicBezTo>
                      <a:pt x="11" y="1"/>
                      <a:pt x="7" y="3"/>
                      <a:pt x="4" y="7"/>
                    </a:cubicBezTo>
                    <a:cubicBezTo>
                      <a:pt x="1" y="11"/>
                      <a:pt x="0" y="15"/>
                      <a:pt x="2" y="20"/>
                    </a:cubicBezTo>
                    <a:cubicBezTo>
                      <a:pt x="4" y="25"/>
                      <a:pt x="11" y="27"/>
                      <a:pt x="16" y="28"/>
                    </a:cubicBezTo>
                    <a:cubicBezTo>
                      <a:pt x="16" y="28"/>
                      <a:pt x="17" y="28"/>
                      <a:pt x="17" y="28"/>
                    </a:cubicBezTo>
                    <a:cubicBezTo>
                      <a:pt x="23" y="29"/>
                      <a:pt x="25" y="21"/>
                      <a:pt x="20"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27">
                <a:extLst>
                  <a:ext uri="{FF2B5EF4-FFF2-40B4-BE49-F238E27FC236}">
                    <a16:creationId xmlns="" xmlns:a16="http://schemas.microsoft.com/office/drawing/2014/main" id="{12E6905A-1566-48C7-8066-FB843892D386}"/>
                  </a:ext>
                </a:extLst>
              </p:cNvPr>
              <p:cNvSpPr>
                <a:spLocks/>
              </p:cNvSpPr>
              <p:nvPr/>
            </p:nvSpPr>
            <p:spPr bwMode="auto">
              <a:xfrm>
                <a:off x="5091113" y="2955926"/>
                <a:ext cx="174625" cy="111125"/>
              </a:xfrm>
              <a:custGeom>
                <a:avLst/>
                <a:gdLst>
                  <a:gd name="T0" fmla="*/ 22 w 41"/>
                  <a:gd name="T1" fmla="*/ 18 h 26"/>
                  <a:gd name="T2" fmla="*/ 19 w 41"/>
                  <a:gd name="T3" fmla="*/ 18 h 26"/>
                  <a:gd name="T4" fmla="*/ 15 w 41"/>
                  <a:gd name="T5" fmla="*/ 9 h 26"/>
                  <a:gd name="T6" fmla="*/ 19 w 41"/>
                  <a:gd name="T7" fmla="*/ 8 h 26"/>
                  <a:gd name="T8" fmla="*/ 27 w 41"/>
                  <a:gd name="T9" fmla="*/ 9 h 26"/>
                  <a:gd name="T10" fmla="*/ 32 w 41"/>
                  <a:gd name="T11" fmla="*/ 11 h 26"/>
                  <a:gd name="T12" fmla="*/ 36 w 41"/>
                  <a:gd name="T13" fmla="*/ 4 h 26"/>
                  <a:gd name="T14" fmla="*/ 27 w 41"/>
                  <a:gd name="T15" fmla="*/ 1 h 26"/>
                  <a:gd name="T16" fmla="*/ 19 w 41"/>
                  <a:gd name="T17" fmla="*/ 0 h 26"/>
                  <a:gd name="T18" fmla="*/ 7 w 41"/>
                  <a:gd name="T19" fmla="*/ 5 h 26"/>
                  <a:gd name="T20" fmla="*/ 19 w 41"/>
                  <a:gd name="T21" fmla="*/ 26 h 26"/>
                  <a:gd name="T22" fmla="*/ 22 w 41"/>
                  <a:gd name="T23" fmla="*/ 26 h 26"/>
                  <a:gd name="T24" fmla="*/ 22 w 41"/>
                  <a:gd name="T25"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6">
                    <a:moveTo>
                      <a:pt x="22" y="18"/>
                    </a:moveTo>
                    <a:cubicBezTo>
                      <a:pt x="21" y="18"/>
                      <a:pt x="20" y="18"/>
                      <a:pt x="19" y="18"/>
                    </a:cubicBezTo>
                    <a:cubicBezTo>
                      <a:pt x="14" y="16"/>
                      <a:pt x="9" y="12"/>
                      <a:pt x="15" y="9"/>
                    </a:cubicBezTo>
                    <a:cubicBezTo>
                      <a:pt x="16" y="8"/>
                      <a:pt x="17" y="8"/>
                      <a:pt x="19" y="8"/>
                    </a:cubicBezTo>
                    <a:cubicBezTo>
                      <a:pt x="21" y="8"/>
                      <a:pt x="24" y="8"/>
                      <a:pt x="27" y="9"/>
                    </a:cubicBezTo>
                    <a:cubicBezTo>
                      <a:pt x="29" y="10"/>
                      <a:pt x="30" y="10"/>
                      <a:pt x="32" y="11"/>
                    </a:cubicBezTo>
                    <a:cubicBezTo>
                      <a:pt x="37" y="13"/>
                      <a:pt x="41" y="6"/>
                      <a:pt x="36" y="4"/>
                    </a:cubicBezTo>
                    <a:cubicBezTo>
                      <a:pt x="33" y="3"/>
                      <a:pt x="30" y="2"/>
                      <a:pt x="27" y="1"/>
                    </a:cubicBezTo>
                    <a:cubicBezTo>
                      <a:pt x="24" y="0"/>
                      <a:pt x="22" y="0"/>
                      <a:pt x="19" y="0"/>
                    </a:cubicBezTo>
                    <a:cubicBezTo>
                      <a:pt x="14" y="0"/>
                      <a:pt x="10" y="2"/>
                      <a:pt x="7" y="5"/>
                    </a:cubicBezTo>
                    <a:cubicBezTo>
                      <a:pt x="0" y="15"/>
                      <a:pt x="9" y="25"/>
                      <a:pt x="19" y="26"/>
                    </a:cubicBezTo>
                    <a:cubicBezTo>
                      <a:pt x="20" y="26"/>
                      <a:pt x="21" y="26"/>
                      <a:pt x="22" y="26"/>
                    </a:cubicBezTo>
                    <a:cubicBezTo>
                      <a:pt x="27" y="26"/>
                      <a:pt x="27" y="18"/>
                      <a:pt x="22" y="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28">
                <a:extLst>
                  <a:ext uri="{FF2B5EF4-FFF2-40B4-BE49-F238E27FC236}">
                    <a16:creationId xmlns="" xmlns:a16="http://schemas.microsoft.com/office/drawing/2014/main" id="{0CCB632B-66DC-4A29-8489-8FC924E878B5}"/>
                  </a:ext>
                </a:extLst>
              </p:cNvPr>
              <p:cNvSpPr>
                <a:spLocks/>
              </p:cNvSpPr>
              <p:nvPr/>
            </p:nvSpPr>
            <p:spPr bwMode="auto">
              <a:xfrm>
                <a:off x="5106988" y="2844801"/>
                <a:ext cx="149225" cy="107950"/>
              </a:xfrm>
              <a:custGeom>
                <a:avLst/>
                <a:gdLst>
                  <a:gd name="T0" fmla="*/ 17 w 35"/>
                  <a:gd name="T1" fmla="*/ 16 h 25"/>
                  <a:gd name="T2" fmla="*/ 15 w 35"/>
                  <a:gd name="T3" fmla="*/ 15 h 25"/>
                  <a:gd name="T4" fmla="*/ 15 w 35"/>
                  <a:gd name="T5" fmla="*/ 9 h 25"/>
                  <a:gd name="T6" fmla="*/ 15 w 35"/>
                  <a:gd name="T7" fmla="*/ 9 h 25"/>
                  <a:gd name="T8" fmla="*/ 23 w 35"/>
                  <a:gd name="T9" fmla="*/ 10 h 25"/>
                  <a:gd name="T10" fmla="*/ 27 w 35"/>
                  <a:gd name="T11" fmla="*/ 12 h 25"/>
                  <a:gd name="T12" fmla="*/ 31 w 35"/>
                  <a:gd name="T13" fmla="*/ 4 h 25"/>
                  <a:gd name="T14" fmla="*/ 23 w 35"/>
                  <a:gd name="T15" fmla="*/ 1 h 25"/>
                  <a:gd name="T16" fmla="*/ 15 w 35"/>
                  <a:gd name="T17" fmla="*/ 0 h 25"/>
                  <a:gd name="T18" fmla="*/ 8 w 35"/>
                  <a:gd name="T19" fmla="*/ 3 h 25"/>
                  <a:gd name="T20" fmla="*/ 15 w 35"/>
                  <a:gd name="T21" fmla="*/ 24 h 25"/>
                  <a:gd name="T22" fmla="*/ 15 w 35"/>
                  <a:gd name="T23" fmla="*/ 24 h 25"/>
                  <a:gd name="T24" fmla="*/ 17 w 35"/>
                  <a:gd name="T25"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25">
                    <a:moveTo>
                      <a:pt x="17" y="16"/>
                    </a:moveTo>
                    <a:cubicBezTo>
                      <a:pt x="16" y="16"/>
                      <a:pt x="16" y="15"/>
                      <a:pt x="15" y="15"/>
                    </a:cubicBezTo>
                    <a:cubicBezTo>
                      <a:pt x="12" y="13"/>
                      <a:pt x="11" y="10"/>
                      <a:pt x="15" y="9"/>
                    </a:cubicBezTo>
                    <a:cubicBezTo>
                      <a:pt x="15" y="9"/>
                      <a:pt x="15" y="9"/>
                      <a:pt x="15" y="9"/>
                    </a:cubicBezTo>
                    <a:cubicBezTo>
                      <a:pt x="17" y="8"/>
                      <a:pt x="20" y="9"/>
                      <a:pt x="23" y="10"/>
                    </a:cubicBezTo>
                    <a:cubicBezTo>
                      <a:pt x="24" y="10"/>
                      <a:pt x="26" y="11"/>
                      <a:pt x="27" y="12"/>
                    </a:cubicBezTo>
                    <a:cubicBezTo>
                      <a:pt x="31" y="15"/>
                      <a:pt x="35" y="7"/>
                      <a:pt x="31" y="4"/>
                    </a:cubicBezTo>
                    <a:cubicBezTo>
                      <a:pt x="29" y="3"/>
                      <a:pt x="26" y="2"/>
                      <a:pt x="23" y="1"/>
                    </a:cubicBezTo>
                    <a:cubicBezTo>
                      <a:pt x="20" y="0"/>
                      <a:pt x="17" y="0"/>
                      <a:pt x="15" y="0"/>
                    </a:cubicBezTo>
                    <a:cubicBezTo>
                      <a:pt x="12" y="1"/>
                      <a:pt x="10" y="1"/>
                      <a:pt x="8" y="3"/>
                    </a:cubicBezTo>
                    <a:cubicBezTo>
                      <a:pt x="0" y="10"/>
                      <a:pt x="6" y="20"/>
                      <a:pt x="15" y="24"/>
                    </a:cubicBezTo>
                    <a:cubicBezTo>
                      <a:pt x="15" y="24"/>
                      <a:pt x="15" y="24"/>
                      <a:pt x="15" y="24"/>
                    </a:cubicBezTo>
                    <a:cubicBezTo>
                      <a:pt x="20" y="25"/>
                      <a:pt x="22" y="18"/>
                      <a:pt x="17"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29">
                <a:extLst>
                  <a:ext uri="{FF2B5EF4-FFF2-40B4-BE49-F238E27FC236}">
                    <a16:creationId xmlns="" xmlns:a16="http://schemas.microsoft.com/office/drawing/2014/main" id="{784368D8-2C9C-496C-B52F-474FF7A907AA}"/>
                  </a:ext>
                </a:extLst>
              </p:cNvPr>
              <p:cNvSpPr>
                <a:spLocks/>
              </p:cNvSpPr>
              <p:nvPr/>
            </p:nvSpPr>
            <p:spPr bwMode="auto">
              <a:xfrm>
                <a:off x="5081588" y="3074989"/>
                <a:ext cx="174625" cy="103188"/>
              </a:xfrm>
              <a:custGeom>
                <a:avLst/>
                <a:gdLst>
                  <a:gd name="T0" fmla="*/ 23 w 41"/>
                  <a:gd name="T1" fmla="*/ 16 h 24"/>
                  <a:gd name="T2" fmla="*/ 21 w 41"/>
                  <a:gd name="T3" fmla="*/ 15 h 24"/>
                  <a:gd name="T4" fmla="*/ 16 w 41"/>
                  <a:gd name="T5" fmla="*/ 13 h 24"/>
                  <a:gd name="T6" fmla="*/ 14 w 41"/>
                  <a:gd name="T7" fmla="*/ 11 h 24"/>
                  <a:gd name="T8" fmla="*/ 13 w 41"/>
                  <a:gd name="T9" fmla="*/ 11 h 24"/>
                  <a:gd name="T10" fmla="*/ 21 w 41"/>
                  <a:gd name="T11" fmla="*/ 9 h 24"/>
                  <a:gd name="T12" fmla="*/ 29 w 41"/>
                  <a:gd name="T13" fmla="*/ 13 h 24"/>
                  <a:gd name="T14" fmla="*/ 31 w 41"/>
                  <a:gd name="T15" fmla="*/ 14 h 24"/>
                  <a:gd name="T16" fmla="*/ 37 w 41"/>
                  <a:gd name="T17" fmla="*/ 9 h 24"/>
                  <a:gd name="T18" fmla="*/ 29 w 41"/>
                  <a:gd name="T19" fmla="*/ 3 h 24"/>
                  <a:gd name="T20" fmla="*/ 21 w 41"/>
                  <a:gd name="T21" fmla="*/ 1 h 24"/>
                  <a:gd name="T22" fmla="*/ 6 w 41"/>
                  <a:gd name="T23" fmla="*/ 6 h 24"/>
                  <a:gd name="T24" fmla="*/ 21 w 41"/>
                  <a:gd name="T25" fmla="*/ 23 h 24"/>
                  <a:gd name="T26" fmla="*/ 23 w 41"/>
                  <a:gd name="T27" fmla="*/ 24 h 24"/>
                  <a:gd name="T28" fmla="*/ 23 w 41"/>
                  <a:gd name="T2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24">
                    <a:moveTo>
                      <a:pt x="23" y="16"/>
                    </a:moveTo>
                    <a:cubicBezTo>
                      <a:pt x="22" y="16"/>
                      <a:pt x="22" y="15"/>
                      <a:pt x="21" y="15"/>
                    </a:cubicBezTo>
                    <a:cubicBezTo>
                      <a:pt x="19" y="15"/>
                      <a:pt x="18" y="14"/>
                      <a:pt x="16" y="13"/>
                    </a:cubicBezTo>
                    <a:cubicBezTo>
                      <a:pt x="15" y="13"/>
                      <a:pt x="14" y="12"/>
                      <a:pt x="14" y="11"/>
                    </a:cubicBezTo>
                    <a:cubicBezTo>
                      <a:pt x="13" y="10"/>
                      <a:pt x="13" y="11"/>
                      <a:pt x="13" y="11"/>
                    </a:cubicBezTo>
                    <a:cubicBezTo>
                      <a:pt x="15" y="9"/>
                      <a:pt x="18" y="9"/>
                      <a:pt x="21" y="9"/>
                    </a:cubicBezTo>
                    <a:cubicBezTo>
                      <a:pt x="24" y="10"/>
                      <a:pt x="27" y="11"/>
                      <a:pt x="29" y="13"/>
                    </a:cubicBezTo>
                    <a:cubicBezTo>
                      <a:pt x="30" y="13"/>
                      <a:pt x="31" y="14"/>
                      <a:pt x="31" y="14"/>
                    </a:cubicBezTo>
                    <a:cubicBezTo>
                      <a:pt x="35" y="18"/>
                      <a:pt x="41" y="12"/>
                      <a:pt x="37" y="9"/>
                    </a:cubicBezTo>
                    <a:cubicBezTo>
                      <a:pt x="35" y="7"/>
                      <a:pt x="32" y="5"/>
                      <a:pt x="29" y="3"/>
                    </a:cubicBezTo>
                    <a:cubicBezTo>
                      <a:pt x="26" y="2"/>
                      <a:pt x="24" y="1"/>
                      <a:pt x="21" y="1"/>
                    </a:cubicBezTo>
                    <a:cubicBezTo>
                      <a:pt x="15" y="0"/>
                      <a:pt x="10" y="1"/>
                      <a:pt x="6" y="6"/>
                    </a:cubicBezTo>
                    <a:cubicBezTo>
                      <a:pt x="0" y="15"/>
                      <a:pt x="13" y="22"/>
                      <a:pt x="21" y="23"/>
                    </a:cubicBezTo>
                    <a:cubicBezTo>
                      <a:pt x="22" y="24"/>
                      <a:pt x="22" y="24"/>
                      <a:pt x="23" y="24"/>
                    </a:cubicBezTo>
                    <a:cubicBezTo>
                      <a:pt x="28" y="24"/>
                      <a:pt x="28" y="16"/>
                      <a:pt x="23"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30">
                <a:extLst>
                  <a:ext uri="{FF2B5EF4-FFF2-40B4-BE49-F238E27FC236}">
                    <a16:creationId xmlns="" xmlns:a16="http://schemas.microsoft.com/office/drawing/2014/main" id="{A5D92EB1-3BA6-49AC-AE86-CA211456F3BA}"/>
                  </a:ext>
                </a:extLst>
              </p:cNvPr>
              <p:cNvSpPr>
                <a:spLocks/>
              </p:cNvSpPr>
              <p:nvPr/>
            </p:nvSpPr>
            <p:spPr bwMode="auto">
              <a:xfrm>
                <a:off x="5106988" y="3208339"/>
                <a:ext cx="146050" cy="93663"/>
              </a:xfrm>
              <a:custGeom>
                <a:avLst/>
                <a:gdLst>
                  <a:gd name="T0" fmla="*/ 18 w 34"/>
                  <a:gd name="T1" fmla="*/ 14 h 22"/>
                  <a:gd name="T2" fmla="*/ 15 w 34"/>
                  <a:gd name="T3" fmla="*/ 14 h 22"/>
                  <a:gd name="T4" fmla="*/ 11 w 34"/>
                  <a:gd name="T5" fmla="*/ 13 h 22"/>
                  <a:gd name="T6" fmla="*/ 9 w 34"/>
                  <a:gd name="T7" fmla="*/ 11 h 22"/>
                  <a:gd name="T8" fmla="*/ 9 w 34"/>
                  <a:gd name="T9" fmla="*/ 10 h 22"/>
                  <a:gd name="T10" fmla="*/ 14 w 34"/>
                  <a:gd name="T11" fmla="*/ 8 h 22"/>
                  <a:gd name="T12" fmla="*/ 15 w 34"/>
                  <a:gd name="T13" fmla="*/ 8 h 22"/>
                  <a:gd name="T14" fmla="*/ 23 w 34"/>
                  <a:gd name="T15" fmla="*/ 10 h 22"/>
                  <a:gd name="T16" fmla="*/ 27 w 34"/>
                  <a:gd name="T17" fmla="*/ 11 h 22"/>
                  <a:gd name="T18" fmla="*/ 29 w 34"/>
                  <a:gd name="T19" fmla="*/ 3 h 22"/>
                  <a:gd name="T20" fmla="*/ 23 w 34"/>
                  <a:gd name="T21" fmla="*/ 1 h 22"/>
                  <a:gd name="T22" fmla="*/ 15 w 34"/>
                  <a:gd name="T23" fmla="*/ 0 h 22"/>
                  <a:gd name="T24" fmla="*/ 10 w 34"/>
                  <a:gd name="T25" fmla="*/ 0 h 22"/>
                  <a:gd name="T26" fmla="*/ 1 w 34"/>
                  <a:gd name="T27" fmla="*/ 9 h 22"/>
                  <a:gd name="T28" fmla="*/ 15 w 34"/>
                  <a:gd name="T29" fmla="*/ 22 h 22"/>
                  <a:gd name="T30" fmla="*/ 18 w 34"/>
                  <a:gd name="T31" fmla="*/ 22 h 22"/>
                  <a:gd name="T32" fmla="*/ 18 w 34"/>
                  <a:gd name="T33"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22">
                    <a:moveTo>
                      <a:pt x="18" y="14"/>
                    </a:moveTo>
                    <a:cubicBezTo>
                      <a:pt x="17" y="14"/>
                      <a:pt x="16" y="14"/>
                      <a:pt x="15" y="14"/>
                    </a:cubicBezTo>
                    <a:cubicBezTo>
                      <a:pt x="14" y="13"/>
                      <a:pt x="13" y="13"/>
                      <a:pt x="11" y="13"/>
                    </a:cubicBezTo>
                    <a:cubicBezTo>
                      <a:pt x="11" y="12"/>
                      <a:pt x="10" y="12"/>
                      <a:pt x="9" y="11"/>
                    </a:cubicBezTo>
                    <a:cubicBezTo>
                      <a:pt x="9" y="11"/>
                      <a:pt x="9" y="10"/>
                      <a:pt x="9" y="10"/>
                    </a:cubicBezTo>
                    <a:cubicBezTo>
                      <a:pt x="9" y="9"/>
                      <a:pt x="13" y="8"/>
                      <a:pt x="14" y="8"/>
                    </a:cubicBezTo>
                    <a:cubicBezTo>
                      <a:pt x="14" y="8"/>
                      <a:pt x="15" y="8"/>
                      <a:pt x="15" y="8"/>
                    </a:cubicBezTo>
                    <a:cubicBezTo>
                      <a:pt x="18" y="8"/>
                      <a:pt x="20" y="9"/>
                      <a:pt x="23" y="10"/>
                    </a:cubicBezTo>
                    <a:cubicBezTo>
                      <a:pt x="24" y="10"/>
                      <a:pt x="26" y="10"/>
                      <a:pt x="27" y="11"/>
                    </a:cubicBezTo>
                    <a:cubicBezTo>
                      <a:pt x="32" y="13"/>
                      <a:pt x="34" y="5"/>
                      <a:pt x="29" y="3"/>
                    </a:cubicBezTo>
                    <a:cubicBezTo>
                      <a:pt x="27" y="2"/>
                      <a:pt x="25" y="2"/>
                      <a:pt x="23" y="1"/>
                    </a:cubicBezTo>
                    <a:cubicBezTo>
                      <a:pt x="20" y="0"/>
                      <a:pt x="18" y="0"/>
                      <a:pt x="15" y="0"/>
                    </a:cubicBezTo>
                    <a:cubicBezTo>
                      <a:pt x="13" y="0"/>
                      <a:pt x="11" y="0"/>
                      <a:pt x="10" y="0"/>
                    </a:cubicBezTo>
                    <a:cubicBezTo>
                      <a:pt x="6" y="2"/>
                      <a:pt x="1" y="4"/>
                      <a:pt x="1" y="9"/>
                    </a:cubicBezTo>
                    <a:cubicBezTo>
                      <a:pt x="0" y="16"/>
                      <a:pt x="8" y="21"/>
                      <a:pt x="15" y="22"/>
                    </a:cubicBezTo>
                    <a:cubicBezTo>
                      <a:pt x="16" y="22"/>
                      <a:pt x="17" y="22"/>
                      <a:pt x="18" y="22"/>
                    </a:cubicBezTo>
                    <a:cubicBezTo>
                      <a:pt x="23" y="22"/>
                      <a:pt x="23" y="13"/>
                      <a:pt x="18"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31">
                <a:extLst>
                  <a:ext uri="{FF2B5EF4-FFF2-40B4-BE49-F238E27FC236}">
                    <a16:creationId xmlns="" xmlns:a16="http://schemas.microsoft.com/office/drawing/2014/main" id="{3F6D35E1-EA62-442F-B644-E50935BEED19}"/>
                  </a:ext>
                </a:extLst>
              </p:cNvPr>
              <p:cNvSpPr>
                <a:spLocks/>
              </p:cNvSpPr>
              <p:nvPr/>
            </p:nvSpPr>
            <p:spPr bwMode="auto">
              <a:xfrm>
                <a:off x="5091113" y="3322639"/>
                <a:ext cx="169863" cy="101600"/>
              </a:xfrm>
              <a:custGeom>
                <a:avLst/>
                <a:gdLst>
                  <a:gd name="T0" fmla="*/ 23 w 40"/>
                  <a:gd name="T1" fmla="*/ 15 h 24"/>
                  <a:gd name="T2" fmla="*/ 19 w 40"/>
                  <a:gd name="T3" fmla="*/ 14 h 24"/>
                  <a:gd name="T4" fmla="*/ 15 w 40"/>
                  <a:gd name="T5" fmla="*/ 12 h 24"/>
                  <a:gd name="T6" fmla="*/ 16 w 40"/>
                  <a:gd name="T7" fmla="*/ 9 h 24"/>
                  <a:gd name="T8" fmla="*/ 19 w 40"/>
                  <a:gd name="T9" fmla="*/ 8 h 24"/>
                  <a:gd name="T10" fmla="*/ 27 w 40"/>
                  <a:gd name="T11" fmla="*/ 9 h 24"/>
                  <a:gd name="T12" fmla="*/ 33 w 40"/>
                  <a:gd name="T13" fmla="*/ 11 h 24"/>
                  <a:gd name="T14" fmla="*/ 35 w 40"/>
                  <a:gd name="T15" fmla="*/ 3 h 24"/>
                  <a:gd name="T16" fmla="*/ 27 w 40"/>
                  <a:gd name="T17" fmla="*/ 1 h 24"/>
                  <a:gd name="T18" fmla="*/ 19 w 40"/>
                  <a:gd name="T19" fmla="*/ 0 h 24"/>
                  <a:gd name="T20" fmla="*/ 6 w 40"/>
                  <a:gd name="T21" fmla="*/ 6 h 24"/>
                  <a:gd name="T22" fmla="*/ 19 w 40"/>
                  <a:gd name="T23" fmla="*/ 22 h 24"/>
                  <a:gd name="T24" fmla="*/ 21 w 40"/>
                  <a:gd name="T25" fmla="*/ 23 h 24"/>
                  <a:gd name="T26" fmla="*/ 23 w 40"/>
                  <a:gd name="T27"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24">
                    <a:moveTo>
                      <a:pt x="23" y="15"/>
                    </a:moveTo>
                    <a:cubicBezTo>
                      <a:pt x="22" y="15"/>
                      <a:pt x="20" y="14"/>
                      <a:pt x="19" y="14"/>
                    </a:cubicBezTo>
                    <a:cubicBezTo>
                      <a:pt x="18" y="13"/>
                      <a:pt x="17" y="13"/>
                      <a:pt x="15" y="12"/>
                    </a:cubicBezTo>
                    <a:cubicBezTo>
                      <a:pt x="12" y="11"/>
                      <a:pt x="13" y="11"/>
                      <a:pt x="16" y="9"/>
                    </a:cubicBezTo>
                    <a:cubicBezTo>
                      <a:pt x="17" y="8"/>
                      <a:pt x="18" y="8"/>
                      <a:pt x="19" y="8"/>
                    </a:cubicBezTo>
                    <a:cubicBezTo>
                      <a:pt x="21" y="8"/>
                      <a:pt x="24" y="8"/>
                      <a:pt x="27" y="9"/>
                    </a:cubicBezTo>
                    <a:cubicBezTo>
                      <a:pt x="29" y="10"/>
                      <a:pt x="31" y="11"/>
                      <a:pt x="33" y="11"/>
                    </a:cubicBezTo>
                    <a:cubicBezTo>
                      <a:pt x="38" y="13"/>
                      <a:pt x="40" y="5"/>
                      <a:pt x="35" y="3"/>
                    </a:cubicBezTo>
                    <a:cubicBezTo>
                      <a:pt x="33" y="2"/>
                      <a:pt x="30" y="2"/>
                      <a:pt x="27" y="1"/>
                    </a:cubicBezTo>
                    <a:cubicBezTo>
                      <a:pt x="24" y="0"/>
                      <a:pt x="22" y="0"/>
                      <a:pt x="19" y="0"/>
                    </a:cubicBezTo>
                    <a:cubicBezTo>
                      <a:pt x="14" y="0"/>
                      <a:pt x="9" y="2"/>
                      <a:pt x="6" y="6"/>
                    </a:cubicBezTo>
                    <a:cubicBezTo>
                      <a:pt x="0" y="15"/>
                      <a:pt x="12" y="20"/>
                      <a:pt x="19" y="22"/>
                    </a:cubicBezTo>
                    <a:cubicBezTo>
                      <a:pt x="20" y="23"/>
                      <a:pt x="20" y="23"/>
                      <a:pt x="21" y="23"/>
                    </a:cubicBezTo>
                    <a:cubicBezTo>
                      <a:pt x="26" y="24"/>
                      <a:pt x="28" y="16"/>
                      <a:pt x="23"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32">
                <a:extLst>
                  <a:ext uri="{FF2B5EF4-FFF2-40B4-BE49-F238E27FC236}">
                    <a16:creationId xmlns="" xmlns:a16="http://schemas.microsoft.com/office/drawing/2014/main" id="{76623CD4-F492-48C5-9317-402B6DFCCB76}"/>
                  </a:ext>
                </a:extLst>
              </p:cNvPr>
              <p:cNvSpPr>
                <a:spLocks/>
              </p:cNvSpPr>
              <p:nvPr/>
            </p:nvSpPr>
            <p:spPr bwMode="auto">
              <a:xfrm>
                <a:off x="5111750" y="3446464"/>
                <a:ext cx="144463" cy="101600"/>
              </a:xfrm>
              <a:custGeom>
                <a:avLst/>
                <a:gdLst>
                  <a:gd name="T0" fmla="*/ 17 w 34"/>
                  <a:gd name="T1" fmla="*/ 15 h 24"/>
                  <a:gd name="T2" fmla="*/ 14 w 34"/>
                  <a:gd name="T3" fmla="*/ 14 h 24"/>
                  <a:gd name="T4" fmla="*/ 9 w 34"/>
                  <a:gd name="T5" fmla="*/ 10 h 24"/>
                  <a:gd name="T6" fmla="*/ 14 w 34"/>
                  <a:gd name="T7" fmla="*/ 9 h 24"/>
                  <a:gd name="T8" fmla="*/ 15 w 34"/>
                  <a:gd name="T9" fmla="*/ 9 h 24"/>
                  <a:gd name="T10" fmla="*/ 22 w 34"/>
                  <a:gd name="T11" fmla="*/ 10 h 24"/>
                  <a:gd name="T12" fmla="*/ 27 w 34"/>
                  <a:gd name="T13" fmla="*/ 12 h 24"/>
                  <a:gd name="T14" fmla="*/ 29 w 34"/>
                  <a:gd name="T15" fmla="*/ 4 h 24"/>
                  <a:gd name="T16" fmla="*/ 22 w 34"/>
                  <a:gd name="T17" fmla="*/ 2 h 24"/>
                  <a:gd name="T18" fmla="*/ 14 w 34"/>
                  <a:gd name="T19" fmla="*/ 0 h 24"/>
                  <a:gd name="T20" fmla="*/ 10 w 34"/>
                  <a:gd name="T21" fmla="*/ 1 h 24"/>
                  <a:gd name="T22" fmla="*/ 1 w 34"/>
                  <a:gd name="T23" fmla="*/ 8 h 24"/>
                  <a:gd name="T24" fmla="*/ 14 w 34"/>
                  <a:gd name="T25" fmla="*/ 23 h 24"/>
                  <a:gd name="T26" fmla="*/ 17 w 34"/>
                  <a:gd name="T27" fmla="*/ 23 h 24"/>
                  <a:gd name="T28" fmla="*/ 17 w 34"/>
                  <a:gd name="T29"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24">
                    <a:moveTo>
                      <a:pt x="17" y="15"/>
                    </a:moveTo>
                    <a:cubicBezTo>
                      <a:pt x="16" y="15"/>
                      <a:pt x="15" y="15"/>
                      <a:pt x="14" y="14"/>
                    </a:cubicBezTo>
                    <a:cubicBezTo>
                      <a:pt x="11" y="13"/>
                      <a:pt x="9" y="11"/>
                      <a:pt x="9" y="10"/>
                    </a:cubicBezTo>
                    <a:cubicBezTo>
                      <a:pt x="9" y="9"/>
                      <a:pt x="12" y="9"/>
                      <a:pt x="14" y="9"/>
                    </a:cubicBezTo>
                    <a:cubicBezTo>
                      <a:pt x="14" y="9"/>
                      <a:pt x="15" y="9"/>
                      <a:pt x="15" y="9"/>
                    </a:cubicBezTo>
                    <a:cubicBezTo>
                      <a:pt x="17" y="9"/>
                      <a:pt x="20" y="10"/>
                      <a:pt x="22" y="10"/>
                    </a:cubicBezTo>
                    <a:cubicBezTo>
                      <a:pt x="24" y="11"/>
                      <a:pt x="25" y="12"/>
                      <a:pt x="27" y="12"/>
                    </a:cubicBezTo>
                    <a:cubicBezTo>
                      <a:pt x="32" y="14"/>
                      <a:pt x="34" y="6"/>
                      <a:pt x="29" y="4"/>
                    </a:cubicBezTo>
                    <a:cubicBezTo>
                      <a:pt x="27" y="4"/>
                      <a:pt x="24" y="3"/>
                      <a:pt x="22" y="2"/>
                    </a:cubicBezTo>
                    <a:cubicBezTo>
                      <a:pt x="19" y="1"/>
                      <a:pt x="17" y="0"/>
                      <a:pt x="14" y="0"/>
                    </a:cubicBezTo>
                    <a:cubicBezTo>
                      <a:pt x="13" y="0"/>
                      <a:pt x="12" y="0"/>
                      <a:pt x="10" y="1"/>
                    </a:cubicBezTo>
                    <a:cubicBezTo>
                      <a:pt x="6" y="2"/>
                      <a:pt x="2" y="4"/>
                      <a:pt x="1" y="8"/>
                    </a:cubicBezTo>
                    <a:cubicBezTo>
                      <a:pt x="0" y="16"/>
                      <a:pt x="7" y="21"/>
                      <a:pt x="14" y="23"/>
                    </a:cubicBezTo>
                    <a:cubicBezTo>
                      <a:pt x="15" y="23"/>
                      <a:pt x="16" y="23"/>
                      <a:pt x="17" y="23"/>
                    </a:cubicBezTo>
                    <a:cubicBezTo>
                      <a:pt x="22" y="24"/>
                      <a:pt x="22" y="16"/>
                      <a:pt x="17"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33">
                <a:extLst>
                  <a:ext uri="{FF2B5EF4-FFF2-40B4-BE49-F238E27FC236}">
                    <a16:creationId xmlns="" xmlns:a16="http://schemas.microsoft.com/office/drawing/2014/main" id="{026C9046-26CC-4306-A3FF-9442F6D939A2}"/>
                  </a:ext>
                </a:extLst>
              </p:cNvPr>
              <p:cNvSpPr>
                <a:spLocks/>
              </p:cNvSpPr>
              <p:nvPr/>
            </p:nvSpPr>
            <p:spPr bwMode="auto">
              <a:xfrm>
                <a:off x="5099050" y="3552826"/>
                <a:ext cx="166688" cy="106363"/>
              </a:xfrm>
              <a:custGeom>
                <a:avLst/>
                <a:gdLst>
                  <a:gd name="T0" fmla="*/ 20 w 39"/>
                  <a:gd name="T1" fmla="*/ 16 h 25"/>
                  <a:gd name="T2" fmla="*/ 17 w 39"/>
                  <a:gd name="T3" fmla="*/ 14 h 25"/>
                  <a:gd name="T4" fmla="*/ 14 w 39"/>
                  <a:gd name="T5" fmla="*/ 8 h 25"/>
                  <a:gd name="T6" fmla="*/ 17 w 39"/>
                  <a:gd name="T7" fmla="*/ 8 h 25"/>
                  <a:gd name="T8" fmla="*/ 23 w 39"/>
                  <a:gd name="T9" fmla="*/ 10 h 25"/>
                  <a:gd name="T10" fmla="*/ 25 w 39"/>
                  <a:gd name="T11" fmla="*/ 11 h 25"/>
                  <a:gd name="T12" fmla="*/ 32 w 39"/>
                  <a:gd name="T13" fmla="*/ 14 h 25"/>
                  <a:gd name="T14" fmla="*/ 34 w 39"/>
                  <a:gd name="T15" fmla="*/ 6 h 25"/>
                  <a:gd name="T16" fmla="*/ 25 w 39"/>
                  <a:gd name="T17" fmla="*/ 2 h 25"/>
                  <a:gd name="T18" fmla="*/ 17 w 39"/>
                  <a:gd name="T19" fmla="*/ 0 h 25"/>
                  <a:gd name="T20" fmla="*/ 6 w 39"/>
                  <a:gd name="T21" fmla="*/ 5 h 25"/>
                  <a:gd name="T22" fmla="*/ 17 w 39"/>
                  <a:gd name="T23" fmla="*/ 23 h 25"/>
                  <a:gd name="T24" fmla="*/ 18 w 39"/>
                  <a:gd name="T25" fmla="*/ 24 h 25"/>
                  <a:gd name="T26" fmla="*/ 20 w 39"/>
                  <a:gd name="T27"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5">
                    <a:moveTo>
                      <a:pt x="20" y="16"/>
                    </a:moveTo>
                    <a:cubicBezTo>
                      <a:pt x="19" y="16"/>
                      <a:pt x="18" y="15"/>
                      <a:pt x="17" y="14"/>
                    </a:cubicBezTo>
                    <a:cubicBezTo>
                      <a:pt x="14" y="13"/>
                      <a:pt x="11" y="10"/>
                      <a:pt x="14" y="8"/>
                    </a:cubicBezTo>
                    <a:cubicBezTo>
                      <a:pt x="15" y="8"/>
                      <a:pt x="16" y="8"/>
                      <a:pt x="17" y="8"/>
                    </a:cubicBezTo>
                    <a:cubicBezTo>
                      <a:pt x="19" y="8"/>
                      <a:pt x="21" y="9"/>
                      <a:pt x="23" y="10"/>
                    </a:cubicBezTo>
                    <a:cubicBezTo>
                      <a:pt x="23" y="10"/>
                      <a:pt x="24" y="11"/>
                      <a:pt x="25" y="11"/>
                    </a:cubicBezTo>
                    <a:cubicBezTo>
                      <a:pt x="27" y="12"/>
                      <a:pt x="29" y="13"/>
                      <a:pt x="32" y="14"/>
                    </a:cubicBezTo>
                    <a:cubicBezTo>
                      <a:pt x="37" y="16"/>
                      <a:pt x="39" y="8"/>
                      <a:pt x="34" y="6"/>
                    </a:cubicBezTo>
                    <a:cubicBezTo>
                      <a:pt x="31" y="5"/>
                      <a:pt x="28" y="3"/>
                      <a:pt x="25" y="2"/>
                    </a:cubicBezTo>
                    <a:cubicBezTo>
                      <a:pt x="22" y="1"/>
                      <a:pt x="20" y="0"/>
                      <a:pt x="17" y="0"/>
                    </a:cubicBezTo>
                    <a:cubicBezTo>
                      <a:pt x="13" y="0"/>
                      <a:pt x="9" y="0"/>
                      <a:pt x="6" y="5"/>
                    </a:cubicBezTo>
                    <a:cubicBezTo>
                      <a:pt x="0" y="13"/>
                      <a:pt x="9" y="21"/>
                      <a:pt x="17" y="23"/>
                    </a:cubicBezTo>
                    <a:cubicBezTo>
                      <a:pt x="17" y="24"/>
                      <a:pt x="18" y="24"/>
                      <a:pt x="18" y="24"/>
                    </a:cubicBezTo>
                    <a:cubicBezTo>
                      <a:pt x="23" y="25"/>
                      <a:pt x="25" y="17"/>
                      <a:pt x="20"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34">
                <a:extLst>
                  <a:ext uri="{FF2B5EF4-FFF2-40B4-BE49-F238E27FC236}">
                    <a16:creationId xmlns="" xmlns:a16="http://schemas.microsoft.com/office/drawing/2014/main" id="{4F4CC77C-9D6B-47F6-9ED4-1FB574EDA0AE}"/>
                  </a:ext>
                </a:extLst>
              </p:cNvPr>
              <p:cNvSpPr>
                <a:spLocks/>
              </p:cNvSpPr>
              <p:nvPr/>
            </p:nvSpPr>
            <p:spPr bwMode="auto">
              <a:xfrm>
                <a:off x="5076825" y="3667126"/>
                <a:ext cx="184150" cy="106363"/>
              </a:xfrm>
              <a:custGeom>
                <a:avLst/>
                <a:gdLst>
                  <a:gd name="T0" fmla="*/ 25 w 43"/>
                  <a:gd name="T1" fmla="*/ 16 h 25"/>
                  <a:gd name="T2" fmla="*/ 22 w 43"/>
                  <a:gd name="T3" fmla="*/ 15 h 25"/>
                  <a:gd name="T4" fmla="*/ 17 w 43"/>
                  <a:gd name="T5" fmla="*/ 9 h 25"/>
                  <a:gd name="T6" fmla="*/ 22 w 43"/>
                  <a:gd name="T7" fmla="*/ 9 h 25"/>
                  <a:gd name="T8" fmla="*/ 30 w 43"/>
                  <a:gd name="T9" fmla="*/ 11 h 25"/>
                  <a:gd name="T10" fmla="*/ 35 w 43"/>
                  <a:gd name="T11" fmla="*/ 14 h 25"/>
                  <a:gd name="T12" fmla="*/ 39 w 43"/>
                  <a:gd name="T13" fmla="*/ 7 h 25"/>
                  <a:gd name="T14" fmla="*/ 30 w 43"/>
                  <a:gd name="T15" fmla="*/ 2 h 25"/>
                  <a:gd name="T16" fmla="*/ 22 w 43"/>
                  <a:gd name="T17" fmla="*/ 1 h 25"/>
                  <a:gd name="T18" fmla="*/ 10 w 43"/>
                  <a:gd name="T19" fmla="*/ 3 h 25"/>
                  <a:gd name="T20" fmla="*/ 22 w 43"/>
                  <a:gd name="T21" fmla="*/ 24 h 25"/>
                  <a:gd name="T22" fmla="*/ 23 w 43"/>
                  <a:gd name="T23" fmla="*/ 24 h 25"/>
                  <a:gd name="T24" fmla="*/ 25 w 43"/>
                  <a:gd name="T25"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25" y="16"/>
                    </a:moveTo>
                    <a:cubicBezTo>
                      <a:pt x="25" y="16"/>
                      <a:pt x="23" y="16"/>
                      <a:pt x="22" y="15"/>
                    </a:cubicBezTo>
                    <a:cubicBezTo>
                      <a:pt x="18" y="13"/>
                      <a:pt x="13" y="10"/>
                      <a:pt x="17" y="9"/>
                    </a:cubicBezTo>
                    <a:cubicBezTo>
                      <a:pt x="18" y="9"/>
                      <a:pt x="20" y="9"/>
                      <a:pt x="22" y="9"/>
                    </a:cubicBezTo>
                    <a:cubicBezTo>
                      <a:pt x="25" y="9"/>
                      <a:pt x="27" y="10"/>
                      <a:pt x="30" y="11"/>
                    </a:cubicBezTo>
                    <a:cubicBezTo>
                      <a:pt x="32" y="12"/>
                      <a:pt x="34" y="13"/>
                      <a:pt x="35" y="14"/>
                    </a:cubicBezTo>
                    <a:cubicBezTo>
                      <a:pt x="39" y="17"/>
                      <a:pt x="43" y="10"/>
                      <a:pt x="39" y="7"/>
                    </a:cubicBezTo>
                    <a:cubicBezTo>
                      <a:pt x="37" y="5"/>
                      <a:pt x="33" y="3"/>
                      <a:pt x="30" y="2"/>
                    </a:cubicBezTo>
                    <a:cubicBezTo>
                      <a:pt x="27" y="1"/>
                      <a:pt x="25" y="1"/>
                      <a:pt x="22" y="1"/>
                    </a:cubicBezTo>
                    <a:cubicBezTo>
                      <a:pt x="17" y="0"/>
                      <a:pt x="13" y="1"/>
                      <a:pt x="10" y="3"/>
                    </a:cubicBezTo>
                    <a:cubicBezTo>
                      <a:pt x="0" y="11"/>
                      <a:pt x="14" y="21"/>
                      <a:pt x="22" y="24"/>
                    </a:cubicBezTo>
                    <a:cubicBezTo>
                      <a:pt x="22" y="24"/>
                      <a:pt x="23" y="24"/>
                      <a:pt x="23" y="24"/>
                    </a:cubicBezTo>
                    <a:cubicBezTo>
                      <a:pt x="28" y="25"/>
                      <a:pt x="30" y="17"/>
                      <a:pt x="2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35">
                <a:extLst>
                  <a:ext uri="{FF2B5EF4-FFF2-40B4-BE49-F238E27FC236}">
                    <a16:creationId xmlns="" xmlns:a16="http://schemas.microsoft.com/office/drawing/2014/main" id="{5D8A91EC-7CDE-4406-949E-1A21E46EFF83}"/>
                  </a:ext>
                </a:extLst>
              </p:cNvPr>
              <p:cNvSpPr>
                <a:spLocks/>
              </p:cNvSpPr>
              <p:nvPr/>
            </p:nvSpPr>
            <p:spPr bwMode="auto">
              <a:xfrm>
                <a:off x="5086350" y="3786189"/>
                <a:ext cx="179388" cy="103188"/>
              </a:xfrm>
              <a:custGeom>
                <a:avLst/>
                <a:gdLst>
                  <a:gd name="T0" fmla="*/ 23 w 42"/>
                  <a:gd name="T1" fmla="*/ 15 h 24"/>
                  <a:gd name="T2" fmla="*/ 20 w 42"/>
                  <a:gd name="T3" fmla="*/ 15 h 24"/>
                  <a:gd name="T4" fmla="*/ 17 w 42"/>
                  <a:gd name="T5" fmla="*/ 9 h 24"/>
                  <a:gd name="T6" fmla="*/ 20 w 42"/>
                  <a:gd name="T7" fmla="*/ 8 h 24"/>
                  <a:gd name="T8" fmla="*/ 28 w 42"/>
                  <a:gd name="T9" fmla="*/ 11 h 24"/>
                  <a:gd name="T10" fmla="*/ 34 w 42"/>
                  <a:gd name="T11" fmla="*/ 14 h 24"/>
                  <a:gd name="T12" fmla="*/ 38 w 42"/>
                  <a:gd name="T13" fmla="*/ 7 h 24"/>
                  <a:gd name="T14" fmla="*/ 28 w 42"/>
                  <a:gd name="T15" fmla="*/ 2 h 24"/>
                  <a:gd name="T16" fmla="*/ 20 w 42"/>
                  <a:gd name="T17" fmla="*/ 0 h 24"/>
                  <a:gd name="T18" fmla="*/ 7 w 42"/>
                  <a:gd name="T19" fmla="*/ 5 h 24"/>
                  <a:gd name="T20" fmla="*/ 20 w 42"/>
                  <a:gd name="T21" fmla="*/ 23 h 24"/>
                  <a:gd name="T22" fmla="*/ 23 w 42"/>
                  <a:gd name="T23" fmla="*/ 24 h 24"/>
                  <a:gd name="T24" fmla="*/ 23 w 42"/>
                  <a:gd name="T25"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24">
                    <a:moveTo>
                      <a:pt x="23" y="15"/>
                    </a:moveTo>
                    <a:cubicBezTo>
                      <a:pt x="22" y="15"/>
                      <a:pt x="21" y="15"/>
                      <a:pt x="20" y="15"/>
                    </a:cubicBezTo>
                    <a:cubicBezTo>
                      <a:pt x="16" y="13"/>
                      <a:pt x="10" y="11"/>
                      <a:pt x="17" y="9"/>
                    </a:cubicBezTo>
                    <a:cubicBezTo>
                      <a:pt x="18" y="8"/>
                      <a:pt x="19" y="8"/>
                      <a:pt x="20" y="8"/>
                    </a:cubicBezTo>
                    <a:cubicBezTo>
                      <a:pt x="22" y="9"/>
                      <a:pt x="25" y="9"/>
                      <a:pt x="28" y="11"/>
                    </a:cubicBezTo>
                    <a:cubicBezTo>
                      <a:pt x="30" y="12"/>
                      <a:pt x="32" y="13"/>
                      <a:pt x="34" y="14"/>
                    </a:cubicBezTo>
                    <a:cubicBezTo>
                      <a:pt x="38" y="17"/>
                      <a:pt x="42" y="10"/>
                      <a:pt x="38" y="7"/>
                    </a:cubicBezTo>
                    <a:cubicBezTo>
                      <a:pt x="35" y="5"/>
                      <a:pt x="32" y="3"/>
                      <a:pt x="28" y="2"/>
                    </a:cubicBezTo>
                    <a:cubicBezTo>
                      <a:pt x="25" y="1"/>
                      <a:pt x="23" y="0"/>
                      <a:pt x="20" y="0"/>
                    </a:cubicBezTo>
                    <a:cubicBezTo>
                      <a:pt x="15" y="0"/>
                      <a:pt x="11" y="2"/>
                      <a:pt x="7" y="5"/>
                    </a:cubicBezTo>
                    <a:cubicBezTo>
                      <a:pt x="0" y="14"/>
                      <a:pt x="11" y="21"/>
                      <a:pt x="20" y="23"/>
                    </a:cubicBezTo>
                    <a:cubicBezTo>
                      <a:pt x="21" y="23"/>
                      <a:pt x="22" y="24"/>
                      <a:pt x="23" y="24"/>
                    </a:cubicBezTo>
                    <a:cubicBezTo>
                      <a:pt x="28" y="24"/>
                      <a:pt x="28" y="16"/>
                      <a:pt x="23"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36">
                <a:extLst>
                  <a:ext uri="{FF2B5EF4-FFF2-40B4-BE49-F238E27FC236}">
                    <a16:creationId xmlns="" xmlns:a16="http://schemas.microsoft.com/office/drawing/2014/main" id="{16340BB8-97ED-4E2C-9911-7E70AB998453}"/>
                  </a:ext>
                </a:extLst>
              </p:cNvPr>
              <p:cNvSpPr>
                <a:spLocks/>
              </p:cNvSpPr>
              <p:nvPr/>
            </p:nvSpPr>
            <p:spPr bwMode="auto">
              <a:xfrm>
                <a:off x="5111750" y="3914776"/>
                <a:ext cx="157163" cy="111125"/>
              </a:xfrm>
              <a:custGeom>
                <a:avLst/>
                <a:gdLst>
                  <a:gd name="T0" fmla="*/ 17 w 37"/>
                  <a:gd name="T1" fmla="*/ 17 h 26"/>
                  <a:gd name="T2" fmla="*/ 14 w 37"/>
                  <a:gd name="T3" fmla="*/ 15 h 26"/>
                  <a:gd name="T4" fmla="*/ 11 w 37"/>
                  <a:gd name="T5" fmla="*/ 14 h 26"/>
                  <a:gd name="T6" fmla="*/ 10 w 37"/>
                  <a:gd name="T7" fmla="*/ 13 h 26"/>
                  <a:gd name="T8" fmla="*/ 9 w 37"/>
                  <a:gd name="T9" fmla="*/ 13 h 26"/>
                  <a:gd name="T10" fmla="*/ 9 w 37"/>
                  <a:gd name="T11" fmla="*/ 12 h 26"/>
                  <a:gd name="T12" fmla="*/ 9 w 37"/>
                  <a:gd name="T13" fmla="*/ 12 h 26"/>
                  <a:gd name="T14" fmla="*/ 11 w 37"/>
                  <a:gd name="T15" fmla="*/ 10 h 26"/>
                  <a:gd name="T16" fmla="*/ 14 w 37"/>
                  <a:gd name="T17" fmla="*/ 9 h 26"/>
                  <a:gd name="T18" fmla="*/ 22 w 37"/>
                  <a:gd name="T19" fmla="*/ 9 h 26"/>
                  <a:gd name="T20" fmla="*/ 27 w 37"/>
                  <a:gd name="T21" fmla="*/ 13 h 26"/>
                  <a:gd name="T22" fmla="*/ 34 w 37"/>
                  <a:gd name="T23" fmla="*/ 8 h 26"/>
                  <a:gd name="T24" fmla="*/ 22 w 37"/>
                  <a:gd name="T25" fmla="*/ 0 h 26"/>
                  <a:gd name="T26" fmla="*/ 14 w 37"/>
                  <a:gd name="T27" fmla="*/ 0 h 26"/>
                  <a:gd name="T28" fmla="*/ 7 w 37"/>
                  <a:gd name="T29" fmla="*/ 3 h 26"/>
                  <a:gd name="T30" fmla="*/ 1 w 37"/>
                  <a:gd name="T31" fmla="*/ 14 h 26"/>
                  <a:gd name="T32" fmla="*/ 14 w 37"/>
                  <a:gd name="T33" fmla="*/ 24 h 26"/>
                  <a:gd name="T34" fmla="*/ 15 w 37"/>
                  <a:gd name="T35" fmla="*/ 24 h 26"/>
                  <a:gd name="T36" fmla="*/ 17 w 37"/>
                  <a:gd name="T3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26">
                    <a:moveTo>
                      <a:pt x="17" y="17"/>
                    </a:moveTo>
                    <a:cubicBezTo>
                      <a:pt x="16" y="16"/>
                      <a:pt x="15" y="16"/>
                      <a:pt x="14" y="15"/>
                    </a:cubicBezTo>
                    <a:cubicBezTo>
                      <a:pt x="13" y="15"/>
                      <a:pt x="12" y="15"/>
                      <a:pt x="11" y="14"/>
                    </a:cubicBezTo>
                    <a:cubicBezTo>
                      <a:pt x="11" y="14"/>
                      <a:pt x="10" y="14"/>
                      <a:pt x="10" y="13"/>
                    </a:cubicBezTo>
                    <a:cubicBezTo>
                      <a:pt x="10" y="13"/>
                      <a:pt x="9" y="12"/>
                      <a:pt x="9" y="13"/>
                    </a:cubicBezTo>
                    <a:cubicBezTo>
                      <a:pt x="9" y="12"/>
                      <a:pt x="9" y="12"/>
                      <a:pt x="9" y="12"/>
                    </a:cubicBezTo>
                    <a:cubicBezTo>
                      <a:pt x="9" y="12"/>
                      <a:pt x="9" y="12"/>
                      <a:pt x="9" y="12"/>
                    </a:cubicBezTo>
                    <a:cubicBezTo>
                      <a:pt x="10" y="11"/>
                      <a:pt x="11" y="10"/>
                      <a:pt x="11" y="10"/>
                    </a:cubicBezTo>
                    <a:cubicBezTo>
                      <a:pt x="12" y="9"/>
                      <a:pt x="13" y="9"/>
                      <a:pt x="14" y="9"/>
                    </a:cubicBezTo>
                    <a:cubicBezTo>
                      <a:pt x="16" y="8"/>
                      <a:pt x="19" y="8"/>
                      <a:pt x="22" y="9"/>
                    </a:cubicBezTo>
                    <a:cubicBezTo>
                      <a:pt x="24" y="9"/>
                      <a:pt x="26" y="11"/>
                      <a:pt x="27" y="13"/>
                    </a:cubicBezTo>
                    <a:cubicBezTo>
                      <a:pt x="30" y="17"/>
                      <a:pt x="37" y="13"/>
                      <a:pt x="34" y="8"/>
                    </a:cubicBezTo>
                    <a:cubicBezTo>
                      <a:pt x="31" y="4"/>
                      <a:pt x="27" y="1"/>
                      <a:pt x="22" y="0"/>
                    </a:cubicBezTo>
                    <a:cubicBezTo>
                      <a:pt x="19" y="0"/>
                      <a:pt x="17" y="0"/>
                      <a:pt x="14" y="0"/>
                    </a:cubicBezTo>
                    <a:cubicBezTo>
                      <a:pt x="11" y="1"/>
                      <a:pt x="9" y="2"/>
                      <a:pt x="7" y="3"/>
                    </a:cubicBezTo>
                    <a:cubicBezTo>
                      <a:pt x="3" y="6"/>
                      <a:pt x="0" y="10"/>
                      <a:pt x="1" y="14"/>
                    </a:cubicBezTo>
                    <a:cubicBezTo>
                      <a:pt x="3" y="20"/>
                      <a:pt x="9" y="23"/>
                      <a:pt x="14" y="24"/>
                    </a:cubicBezTo>
                    <a:cubicBezTo>
                      <a:pt x="14" y="24"/>
                      <a:pt x="15" y="24"/>
                      <a:pt x="15" y="24"/>
                    </a:cubicBezTo>
                    <a:cubicBezTo>
                      <a:pt x="20" y="26"/>
                      <a:pt x="22" y="18"/>
                      <a:pt x="17"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37">
                <a:extLst>
                  <a:ext uri="{FF2B5EF4-FFF2-40B4-BE49-F238E27FC236}">
                    <a16:creationId xmlns="" xmlns:a16="http://schemas.microsoft.com/office/drawing/2014/main" id="{1D6A6D0D-CCB3-4FAC-BC71-4974E928A779}"/>
                  </a:ext>
                </a:extLst>
              </p:cNvPr>
              <p:cNvSpPr>
                <a:spLocks/>
              </p:cNvSpPr>
              <p:nvPr/>
            </p:nvSpPr>
            <p:spPr bwMode="auto">
              <a:xfrm>
                <a:off x="5086350" y="4038601"/>
                <a:ext cx="182563" cy="123825"/>
              </a:xfrm>
              <a:custGeom>
                <a:avLst/>
                <a:gdLst>
                  <a:gd name="T0" fmla="*/ 25 w 43"/>
                  <a:gd name="T1" fmla="*/ 19 h 29"/>
                  <a:gd name="T2" fmla="*/ 20 w 43"/>
                  <a:gd name="T3" fmla="*/ 18 h 29"/>
                  <a:gd name="T4" fmla="*/ 14 w 43"/>
                  <a:gd name="T5" fmla="*/ 11 h 29"/>
                  <a:gd name="T6" fmla="*/ 20 w 43"/>
                  <a:gd name="T7" fmla="*/ 8 h 29"/>
                  <a:gd name="T8" fmla="*/ 28 w 43"/>
                  <a:gd name="T9" fmla="*/ 10 h 29"/>
                  <a:gd name="T10" fmla="*/ 36 w 43"/>
                  <a:gd name="T11" fmla="*/ 14 h 29"/>
                  <a:gd name="T12" fmla="*/ 38 w 43"/>
                  <a:gd name="T13" fmla="*/ 6 h 29"/>
                  <a:gd name="T14" fmla="*/ 28 w 43"/>
                  <a:gd name="T15" fmla="*/ 2 h 29"/>
                  <a:gd name="T16" fmla="*/ 20 w 43"/>
                  <a:gd name="T17" fmla="*/ 0 h 29"/>
                  <a:gd name="T18" fmla="*/ 6 w 43"/>
                  <a:gd name="T19" fmla="*/ 8 h 29"/>
                  <a:gd name="T20" fmla="*/ 20 w 43"/>
                  <a:gd name="T21" fmla="*/ 26 h 29"/>
                  <a:gd name="T22" fmla="*/ 23 w 43"/>
                  <a:gd name="T23" fmla="*/ 27 h 29"/>
                  <a:gd name="T24" fmla="*/ 25 w 43"/>
                  <a:gd name="T2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9">
                    <a:moveTo>
                      <a:pt x="25" y="19"/>
                    </a:moveTo>
                    <a:cubicBezTo>
                      <a:pt x="24" y="19"/>
                      <a:pt x="22" y="19"/>
                      <a:pt x="20" y="18"/>
                    </a:cubicBezTo>
                    <a:cubicBezTo>
                      <a:pt x="16" y="17"/>
                      <a:pt x="11" y="15"/>
                      <a:pt x="14" y="11"/>
                    </a:cubicBezTo>
                    <a:cubicBezTo>
                      <a:pt x="15" y="9"/>
                      <a:pt x="17" y="8"/>
                      <a:pt x="20" y="8"/>
                    </a:cubicBezTo>
                    <a:cubicBezTo>
                      <a:pt x="22" y="8"/>
                      <a:pt x="25" y="9"/>
                      <a:pt x="28" y="10"/>
                    </a:cubicBezTo>
                    <a:cubicBezTo>
                      <a:pt x="31" y="11"/>
                      <a:pt x="34" y="13"/>
                      <a:pt x="36" y="14"/>
                    </a:cubicBezTo>
                    <a:cubicBezTo>
                      <a:pt x="41" y="16"/>
                      <a:pt x="43" y="8"/>
                      <a:pt x="38" y="6"/>
                    </a:cubicBezTo>
                    <a:cubicBezTo>
                      <a:pt x="35" y="5"/>
                      <a:pt x="31" y="3"/>
                      <a:pt x="28" y="2"/>
                    </a:cubicBezTo>
                    <a:cubicBezTo>
                      <a:pt x="25" y="1"/>
                      <a:pt x="22" y="1"/>
                      <a:pt x="20" y="0"/>
                    </a:cubicBezTo>
                    <a:cubicBezTo>
                      <a:pt x="15" y="0"/>
                      <a:pt x="10" y="2"/>
                      <a:pt x="6" y="8"/>
                    </a:cubicBezTo>
                    <a:cubicBezTo>
                      <a:pt x="0" y="18"/>
                      <a:pt x="11" y="24"/>
                      <a:pt x="20" y="26"/>
                    </a:cubicBezTo>
                    <a:cubicBezTo>
                      <a:pt x="21" y="27"/>
                      <a:pt x="22" y="27"/>
                      <a:pt x="23" y="27"/>
                    </a:cubicBezTo>
                    <a:cubicBezTo>
                      <a:pt x="28" y="29"/>
                      <a:pt x="30" y="21"/>
                      <a:pt x="25"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38">
                <a:extLst>
                  <a:ext uri="{FF2B5EF4-FFF2-40B4-BE49-F238E27FC236}">
                    <a16:creationId xmlns="" xmlns:a16="http://schemas.microsoft.com/office/drawing/2014/main" id="{8C65D485-B5A8-49FD-A5D2-2F29007ED7BF}"/>
                  </a:ext>
                </a:extLst>
              </p:cNvPr>
              <p:cNvSpPr>
                <a:spLocks/>
              </p:cNvSpPr>
              <p:nvPr/>
            </p:nvSpPr>
            <p:spPr bwMode="auto">
              <a:xfrm>
                <a:off x="5094288" y="4191001"/>
                <a:ext cx="166688" cy="106363"/>
              </a:xfrm>
              <a:custGeom>
                <a:avLst/>
                <a:gdLst>
                  <a:gd name="T0" fmla="*/ 22 w 39"/>
                  <a:gd name="T1" fmla="*/ 15 h 25"/>
                  <a:gd name="T2" fmla="*/ 18 w 39"/>
                  <a:gd name="T3" fmla="*/ 14 h 25"/>
                  <a:gd name="T4" fmla="*/ 15 w 39"/>
                  <a:gd name="T5" fmla="*/ 13 h 25"/>
                  <a:gd name="T6" fmla="*/ 12 w 39"/>
                  <a:gd name="T7" fmla="*/ 11 h 25"/>
                  <a:gd name="T8" fmla="*/ 12 w 39"/>
                  <a:gd name="T9" fmla="*/ 11 h 25"/>
                  <a:gd name="T10" fmla="*/ 14 w 39"/>
                  <a:gd name="T11" fmla="*/ 9 h 25"/>
                  <a:gd name="T12" fmla="*/ 18 w 39"/>
                  <a:gd name="T13" fmla="*/ 8 h 25"/>
                  <a:gd name="T14" fmla="*/ 26 w 39"/>
                  <a:gd name="T15" fmla="*/ 10 h 25"/>
                  <a:gd name="T16" fmla="*/ 32 w 39"/>
                  <a:gd name="T17" fmla="*/ 12 h 25"/>
                  <a:gd name="T18" fmla="*/ 34 w 39"/>
                  <a:gd name="T19" fmla="*/ 4 h 25"/>
                  <a:gd name="T20" fmla="*/ 26 w 39"/>
                  <a:gd name="T21" fmla="*/ 1 h 25"/>
                  <a:gd name="T22" fmla="*/ 19 w 39"/>
                  <a:gd name="T23" fmla="*/ 0 h 25"/>
                  <a:gd name="T24" fmla="*/ 18 w 39"/>
                  <a:gd name="T25" fmla="*/ 0 h 25"/>
                  <a:gd name="T26" fmla="*/ 5 w 39"/>
                  <a:gd name="T27" fmla="*/ 6 h 25"/>
                  <a:gd name="T28" fmla="*/ 18 w 39"/>
                  <a:gd name="T29" fmla="*/ 23 h 25"/>
                  <a:gd name="T30" fmla="*/ 20 w 39"/>
                  <a:gd name="T31" fmla="*/ 23 h 25"/>
                  <a:gd name="T32" fmla="*/ 22 w 39"/>
                  <a:gd name="T3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25">
                    <a:moveTo>
                      <a:pt x="22" y="15"/>
                    </a:moveTo>
                    <a:cubicBezTo>
                      <a:pt x="21" y="15"/>
                      <a:pt x="19" y="14"/>
                      <a:pt x="18" y="14"/>
                    </a:cubicBezTo>
                    <a:cubicBezTo>
                      <a:pt x="17" y="14"/>
                      <a:pt x="16" y="13"/>
                      <a:pt x="15" y="13"/>
                    </a:cubicBezTo>
                    <a:cubicBezTo>
                      <a:pt x="14" y="12"/>
                      <a:pt x="13" y="12"/>
                      <a:pt x="12" y="11"/>
                    </a:cubicBezTo>
                    <a:cubicBezTo>
                      <a:pt x="12" y="11"/>
                      <a:pt x="12" y="11"/>
                      <a:pt x="12" y="11"/>
                    </a:cubicBezTo>
                    <a:cubicBezTo>
                      <a:pt x="12" y="10"/>
                      <a:pt x="14" y="9"/>
                      <a:pt x="14" y="9"/>
                    </a:cubicBezTo>
                    <a:cubicBezTo>
                      <a:pt x="15" y="8"/>
                      <a:pt x="16" y="8"/>
                      <a:pt x="18" y="8"/>
                    </a:cubicBezTo>
                    <a:cubicBezTo>
                      <a:pt x="20" y="8"/>
                      <a:pt x="23" y="9"/>
                      <a:pt x="26" y="10"/>
                    </a:cubicBezTo>
                    <a:cubicBezTo>
                      <a:pt x="28" y="11"/>
                      <a:pt x="30" y="12"/>
                      <a:pt x="32" y="12"/>
                    </a:cubicBezTo>
                    <a:cubicBezTo>
                      <a:pt x="37" y="14"/>
                      <a:pt x="39" y="6"/>
                      <a:pt x="34" y="4"/>
                    </a:cubicBezTo>
                    <a:cubicBezTo>
                      <a:pt x="31" y="3"/>
                      <a:pt x="29" y="2"/>
                      <a:pt x="26" y="1"/>
                    </a:cubicBezTo>
                    <a:cubicBezTo>
                      <a:pt x="24" y="1"/>
                      <a:pt x="22" y="0"/>
                      <a:pt x="19" y="0"/>
                    </a:cubicBezTo>
                    <a:cubicBezTo>
                      <a:pt x="19" y="0"/>
                      <a:pt x="18" y="0"/>
                      <a:pt x="18" y="0"/>
                    </a:cubicBezTo>
                    <a:cubicBezTo>
                      <a:pt x="13" y="0"/>
                      <a:pt x="7" y="2"/>
                      <a:pt x="5" y="6"/>
                    </a:cubicBezTo>
                    <a:cubicBezTo>
                      <a:pt x="0" y="15"/>
                      <a:pt x="11" y="20"/>
                      <a:pt x="18" y="23"/>
                    </a:cubicBezTo>
                    <a:cubicBezTo>
                      <a:pt x="19" y="23"/>
                      <a:pt x="19" y="23"/>
                      <a:pt x="20" y="23"/>
                    </a:cubicBezTo>
                    <a:cubicBezTo>
                      <a:pt x="25" y="25"/>
                      <a:pt x="27" y="17"/>
                      <a:pt x="22"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39">
                <a:extLst>
                  <a:ext uri="{FF2B5EF4-FFF2-40B4-BE49-F238E27FC236}">
                    <a16:creationId xmlns="" xmlns:a16="http://schemas.microsoft.com/office/drawing/2014/main" id="{ED513E72-9618-4733-86B7-858BA285AD08}"/>
                  </a:ext>
                </a:extLst>
              </p:cNvPr>
              <p:cNvSpPr>
                <a:spLocks/>
              </p:cNvSpPr>
              <p:nvPr/>
            </p:nvSpPr>
            <p:spPr bwMode="auto">
              <a:xfrm>
                <a:off x="5106988" y="4327526"/>
                <a:ext cx="161925" cy="103188"/>
              </a:xfrm>
              <a:custGeom>
                <a:avLst/>
                <a:gdLst>
                  <a:gd name="T0" fmla="*/ 18 w 38"/>
                  <a:gd name="T1" fmla="*/ 14 h 24"/>
                  <a:gd name="T2" fmla="*/ 15 w 38"/>
                  <a:gd name="T3" fmla="*/ 13 h 24"/>
                  <a:gd name="T4" fmla="*/ 13 w 38"/>
                  <a:gd name="T5" fmla="*/ 11 h 24"/>
                  <a:gd name="T6" fmla="*/ 12 w 38"/>
                  <a:gd name="T7" fmla="*/ 10 h 24"/>
                  <a:gd name="T8" fmla="*/ 13 w 38"/>
                  <a:gd name="T9" fmla="*/ 9 h 24"/>
                  <a:gd name="T10" fmla="*/ 15 w 38"/>
                  <a:gd name="T11" fmla="*/ 8 h 24"/>
                  <a:gd name="T12" fmla="*/ 20 w 38"/>
                  <a:gd name="T13" fmla="*/ 8 h 24"/>
                  <a:gd name="T14" fmla="*/ 23 w 38"/>
                  <a:gd name="T15" fmla="*/ 9 h 24"/>
                  <a:gd name="T16" fmla="*/ 31 w 38"/>
                  <a:gd name="T17" fmla="*/ 11 h 24"/>
                  <a:gd name="T18" fmla="*/ 33 w 38"/>
                  <a:gd name="T19" fmla="*/ 3 h 24"/>
                  <a:gd name="T20" fmla="*/ 23 w 38"/>
                  <a:gd name="T21" fmla="*/ 1 h 24"/>
                  <a:gd name="T22" fmla="*/ 15 w 38"/>
                  <a:gd name="T23" fmla="*/ 0 h 24"/>
                  <a:gd name="T24" fmla="*/ 5 w 38"/>
                  <a:gd name="T25" fmla="*/ 5 h 24"/>
                  <a:gd name="T26" fmla="*/ 15 w 38"/>
                  <a:gd name="T27" fmla="*/ 22 h 24"/>
                  <a:gd name="T28" fmla="*/ 16 w 38"/>
                  <a:gd name="T29" fmla="*/ 22 h 24"/>
                  <a:gd name="T30" fmla="*/ 18 w 38"/>
                  <a:gd name="T31"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4">
                    <a:moveTo>
                      <a:pt x="18" y="14"/>
                    </a:moveTo>
                    <a:cubicBezTo>
                      <a:pt x="17" y="14"/>
                      <a:pt x="16" y="13"/>
                      <a:pt x="15" y="13"/>
                    </a:cubicBezTo>
                    <a:cubicBezTo>
                      <a:pt x="14" y="12"/>
                      <a:pt x="13" y="12"/>
                      <a:pt x="13" y="11"/>
                    </a:cubicBezTo>
                    <a:cubicBezTo>
                      <a:pt x="13" y="11"/>
                      <a:pt x="12" y="10"/>
                      <a:pt x="12" y="10"/>
                    </a:cubicBezTo>
                    <a:cubicBezTo>
                      <a:pt x="12" y="9"/>
                      <a:pt x="12" y="9"/>
                      <a:pt x="13" y="9"/>
                    </a:cubicBezTo>
                    <a:cubicBezTo>
                      <a:pt x="13" y="8"/>
                      <a:pt x="14" y="8"/>
                      <a:pt x="15" y="8"/>
                    </a:cubicBezTo>
                    <a:cubicBezTo>
                      <a:pt x="16" y="8"/>
                      <a:pt x="18" y="8"/>
                      <a:pt x="20" y="8"/>
                    </a:cubicBezTo>
                    <a:cubicBezTo>
                      <a:pt x="21" y="9"/>
                      <a:pt x="22" y="9"/>
                      <a:pt x="23" y="9"/>
                    </a:cubicBezTo>
                    <a:cubicBezTo>
                      <a:pt x="26" y="10"/>
                      <a:pt x="28" y="11"/>
                      <a:pt x="31" y="11"/>
                    </a:cubicBezTo>
                    <a:cubicBezTo>
                      <a:pt x="36" y="12"/>
                      <a:pt x="38" y="5"/>
                      <a:pt x="33" y="3"/>
                    </a:cubicBezTo>
                    <a:cubicBezTo>
                      <a:pt x="30" y="3"/>
                      <a:pt x="26" y="2"/>
                      <a:pt x="23" y="1"/>
                    </a:cubicBezTo>
                    <a:cubicBezTo>
                      <a:pt x="20" y="0"/>
                      <a:pt x="17" y="0"/>
                      <a:pt x="15" y="0"/>
                    </a:cubicBezTo>
                    <a:cubicBezTo>
                      <a:pt x="11" y="0"/>
                      <a:pt x="8" y="1"/>
                      <a:pt x="5" y="5"/>
                    </a:cubicBezTo>
                    <a:cubicBezTo>
                      <a:pt x="0" y="12"/>
                      <a:pt x="9" y="19"/>
                      <a:pt x="15" y="22"/>
                    </a:cubicBezTo>
                    <a:cubicBezTo>
                      <a:pt x="15" y="22"/>
                      <a:pt x="16" y="22"/>
                      <a:pt x="16" y="22"/>
                    </a:cubicBezTo>
                    <a:cubicBezTo>
                      <a:pt x="21" y="24"/>
                      <a:pt x="23" y="16"/>
                      <a:pt x="18"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40">
                <a:extLst>
                  <a:ext uri="{FF2B5EF4-FFF2-40B4-BE49-F238E27FC236}">
                    <a16:creationId xmlns="" xmlns:a16="http://schemas.microsoft.com/office/drawing/2014/main" id="{10C2B079-D282-4225-A3ED-58CDFEB19F7C}"/>
                  </a:ext>
                </a:extLst>
              </p:cNvPr>
              <p:cNvSpPr>
                <a:spLocks/>
              </p:cNvSpPr>
              <p:nvPr/>
            </p:nvSpPr>
            <p:spPr bwMode="auto">
              <a:xfrm>
                <a:off x="5099050" y="4451351"/>
                <a:ext cx="161925" cy="111125"/>
              </a:xfrm>
              <a:custGeom>
                <a:avLst/>
                <a:gdLst>
                  <a:gd name="T0" fmla="*/ 21 w 38"/>
                  <a:gd name="T1" fmla="*/ 16 h 26"/>
                  <a:gd name="T2" fmla="*/ 17 w 38"/>
                  <a:gd name="T3" fmla="*/ 14 h 26"/>
                  <a:gd name="T4" fmla="*/ 15 w 38"/>
                  <a:gd name="T5" fmla="*/ 13 h 26"/>
                  <a:gd name="T6" fmla="*/ 16 w 38"/>
                  <a:gd name="T7" fmla="*/ 9 h 26"/>
                  <a:gd name="T8" fmla="*/ 17 w 38"/>
                  <a:gd name="T9" fmla="*/ 8 h 26"/>
                  <a:gd name="T10" fmla="*/ 25 w 38"/>
                  <a:gd name="T11" fmla="*/ 9 h 26"/>
                  <a:gd name="T12" fmla="*/ 30 w 38"/>
                  <a:gd name="T13" fmla="*/ 12 h 26"/>
                  <a:gd name="T14" fmla="*/ 34 w 38"/>
                  <a:gd name="T15" fmla="*/ 5 h 26"/>
                  <a:gd name="T16" fmla="*/ 25 w 38"/>
                  <a:gd name="T17" fmla="*/ 1 h 26"/>
                  <a:gd name="T18" fmla="*/ 17 w 38"/>
                  <a:gd name="T19" fmla="*/ 0 h 26"/>
                  <a:gd name="T20" fmla="*/ 8 w 38"/>
                  <a:gd name="T21" fmla="*/ 4 h 26"/>
                  <a:gd name="T22" fmla="*/ 17 w 38"/>
                  <a:gd name="T23" fmla="*/ 23 h 26"/>
                  <a:gd name="T24" fmla="*/ 19 w 38"/>
                  <a:gd name="T25" fmla="*/ 24 h 26"/>
                  <a:gd name="T26" fmla="*/ 21 w 38"/>
                  <a:gd name="T2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6">
                    <a:moveTo>
                      <a:pt x="21" y="16"/>
                    </a:moveTo>
                    <a:cubicBezTo>
                      <a:pt x="20" y="16"/>
                      <a:pt x="18" y="15"/>
                      <a:pt x="17" y="14"/>
                    </a:cubicBezTo>
                    <a:cubicBezTo>
                      <a:pt x="16" y="14"/>
                      <a:pt x="15" y="13"/>
                      <a:pt x="15" y="13"/>
                    </a:cubicBezTo>
                    <a:cubicBezTo>
                      <a:pt x="13" y="11"/>
                      <a:pt x="14" y="10"/>
                      <a:pt x="16" y="9"/>
                    </a:cubicBezTo>
                    <a:cubicBezTo>
                      <a:pt x="16" y="9"/>
                      <a:pt x="16" y="8"/>
                      <a:pt x="17" y="8"/>
                    </a:cubicBezTo>
                    <a:cubicBezTo>
                      <a:pt x="19" y="7"/>
                      <a:pt x="22" y="8"/>
                      <a:pt x="25" y="9"/>
                    </a:cubicBezTo>
                    <a:cubicBezTo>
                      <a:pt x="27" y="10"/>
                      <a:pt x="29" y="11"/>
                      <a:pt x="30" y="12"/>
                    </a:cubicBezTo>
                    <a:cubicBezTo>
                      <a:pt x="34" y="15"/>
                      <a:pt x="38" y="8"/>
                      <a:pt x="34" y="5"/>
                    </a:cubicBezTo>
                    <a:cubicBezTo>
                      <a:pt x="31" y="3"/>
                      <a:pt x="28" y="1"/>
                      <a:pt x="25" y="1"/>
                    </a:cubicBezTo>
                    <a:cubicBezTo>
                      <a:pt x="22" y="0"/>
                      <a:pt x="20" y="0"/>
                      <a:pt x="17" y="0"/>
                    </a:cubicBezTo>
                    <a:cubicBezTo>
                      <a:pt x="14" y="1"/>
                      <a:pt x="11" y="2"/>
                      <a:pt x="8" y="4"/>
                    </a:cubicBezTo>
                    <a:cubicBezTo>
                      <a:pt x="0" y="12"/>
                      <a:pt x="9" y="20"/>
                      <a:pt x="17" y="23"/>
                    </a:cubicBezTo>
                    <a:cubicBezTo>
                      <a:pt x="18" y="24"/>
                      <a:pt x="18" y="24"/>
                      <a:pt x="19" y="24"/>
                    </a:cubicBezTo>
                    <a:cubicBezTo>
                      <a:pt x="24" y="26"/>
                      <a:pt x="26" y="18"/>
                      <a:pt x="21"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05" name="图片 204">
              <a:extLst>
                <a:ext uri="{FF2B5EF4-FFF2-40B4-BE49-F238E27FC236}">
                  <a16:creationId xmlns="" xmlns:a16="http://schemas.microsoft.com/office/drawing/2014/main" id="{6D45C00B-4430-45BA-BE9D-2BEE7C514CE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78227" b="72801"/>
            <a:stretch/>
          </p:blipFill>
          <p:spPr>
            <a:xfrm>
              <a:off x="8756982" y="2422530"/>
              <a:ext cx="1581150" cy="1865312"/>
            </a:xfrm>
            <a:prstGeom prst="rect">
              <a:avLst/>
            </a:prstGeom>
          </p:spPr>
        </p:pic>
      </p:grpSp>
      <p:grpSp>
        <p:nvGrpSpPr>
          <p:cNvPr id="209" name="组合 208">
            <a:extLst>
              <a:ext uri="{FF2B5EF4-FFF2-40B4-BE49-F238E27FC236}">
                <a16:creationId xmlns="" xmlns:a16="http://schemas.microsoft.com/office/drawing/2014/main" id="{95BFA1E1-0AED-4CD1-91AB-77D6FD999DB1}"/>
              </a:ext>
            </a:extLst>
          </p:cNvPr>
          <p:cNvGrpSpPr/>
          <p:nvPr/>
        </p:nvGrpSpPr>
        <p:grpSpPr>
          <a:xfrm>
            <a:off x="4817279" y="2178055"/>
            <a:ext cx="2578100" cy="2109787"/>
            <a:chOff x="4817279" y="2178055"/>
            <a:chExt cx="2578100" cy="2109787"/>
          </a:xfrm>
        </p:grpSpPr>
        <p:grpSp>
          <p:nvGrpSpPr>
            <p:cNvPr id="51" name="组合 50">
              <a:extLst>
                <a:ext uri="{FF2B5EF4-FFF2-40B4-BE49-F238E27FC236}">
                  <a16:creationId xmlns="" xmlns:a16="http://schemas.microsoft.com/office/drawing/2014/main" id="{F1F469B3-F871-4ED4-A969-47F4F52E88CF}"/>
                </a:ext>
              </a:extLst>
            </p:cNvPr>
            <p:cNvGrpSpPr/>
            <p:nvPr/>
          </p:nvGrpSpPr>
          <p:grpSpPr>
            <a:xfrm rot="5400000">
              <a:off x="5091916" y="1903418"/>
              <a:ext cx="2028825" cy="2578100"/>
              <a:chOff x="5076825" y="2133601"/>
              <a:chExt cx="2028825" cy="2578100"/>
            </a:xfrm>
          </p:grpSpPr>
          <p:sp>
            <p:nvSpPr>
              <p:cNvPr id="52" name="Freeform 5">
                <a:extLst>
                  <a:ext uri="{FF2B5EF4-FFF2-40B4-BE49-F238E27FC236}">
                    <a16:creationId xmlns="" xmlns:a16="http://schemas.microsoft.com/office/drawing/2014/main" id="{2006C939-B501-4FBC-8FA0-C6DE8E814641}"/>
                  </a:ext>
                </a:extLst>
              </p:cNvPr>
              <p:cNvSpPr>
                <a:spLocks/>
              </p:cNvSpPr>
              <p:nvPr/>
            </p:nvSpPr>
            <p:spPr bwMode="auto">
              <a:xfrm>
                <a:off x="5172075" y="2300289"/>
                <a:ext cx="33338" cy="106363"/>
              </a:xfrm>
              <a:custGeom>
                <a:avLst/>
                <a:gdLst>
                  <a:gd name="T0" fmla="*/ 8 w 8"/>
                  <a:gd name="T1" fmla="*/ 25 h 25"/>
                  <a:gd name="T2" fmla="*/ 8 w 8"/>
                  <a:gd name="T3" fmla="*/ 4 h 25"/>
                  <a:gd name="T4" fmla="*/ 8 w 8"/>
                  <a:gd name="T5" fmla="*/ 0 h 25"/>
                  <a:gd name="T6" fmla="*/ 0 w 8"/>
                  <a:gd name="T7" fmla="*/ 2 h 25"/>
                  <a:gd name="T8" fmla="*/ 0 w 8"/>
                  <a:gd name="T9" fmla="*/ 12 h 25"/>
                  <a:gd name="T10" fmla="*/ 2 w 8"/>
                  <a:gd name="T11" fmla="*/ 13 h 25"/>
                  <a:gd name="T12" fmla="*/ 0 w 8"/>
                  <a:gd name="T13" fmla="*/ 21 h 25"/>
                  <a:gd name="T14" fmla="*/ 0 w 8"/>
                  <a:gd name="T15" fmla="*/ 20 h 25"/>
                  <a:gd name="T16" fmla="*/ 0 w 8"/>
                  <a:gd name="T17" fmla="*/ 25 h 25"/>
                  <a:gd name="T18" fmla="*/ 8 w 8"/>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25">
                    <a:moveTo>
                      <a:pt x="8" y="25"/>
                    </a:moveTo>
                    <a:cubicBezTo>
                      <a:pt x="8" y="18"/>
                      <a:pt x="8" y="11"/>
                      <a:pt x="8" y="4"/>
                    </a:cubicBezTo>
                    <a:cubicBezTo>
                      <a:pt x="8" y="3"/>
                      <a:pt x="8" y="2"/>
                      <a:pt x="8" y="0"/>
                    </a:cubicBezTo>
                    <a:cubicBezTo>
                      <a:pt x="5" y="0"/>
                      <a:pt x="2" y="1"/>
                      <a:pt x="0" y="2"/>
                    </a:cubicBezTo>
                    <a:cubicBezTo>
                      <a:pt x="0" y="5"/>
                      <a:pt x="0" y="9"/>
                      <a:pt x="0" y="12"/>
                    </a:cubicBezTo>
                    <a:cubicBezTo>
                      <a:pt x="1" y="12"/>
                      <a:pt x="2" y="12"/>
                      <a:pt x="2" y="13"/>
                    </a:cubicBezTo>
                    <a:cubicBezTo>
                      <a:pt x="7" y="14"/>
                      <a:pt x="5" y="22"/>
                      <a:pt x="0" y="21"/>
                    </a:cubicBezTo>
                    <a:cubicBezTo>
                      <a:pt x="0" y="21"/>
                      <a:pt x="0" y="20"/>
                      <a:pt x="0" y="20"/>
                    </a:cubicBezTo>
                    <a:cubicBezTo>
                      <a:pt x="0" y="22"/>
                      <a:pt x="0" y="24"/>
                      <a:pt x="0" y="25"/>
                    </a:cubicBezTo>
                    <a:cubicBezTo>
                      <a:pt x="3" y="25"/>
                      <a:pt x="5" y="25"/>
                      <a:pt x="8"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
                <a:extLst>
                  <a:ext uri="{FF2B5EF4-FFF2-40B4-BE49-F238E27FC236}">
                    <a16:creationId xmlns="" xmlns:a16="http://schemas.microsoft.com/office/drawing/2014/main" id="{B1531EFA-49C1-459D-A568-C5628B88F7B0}"/>
                  </a:ext>
                </a:extLst>
              </p:cNvPr>
              <p:cNvSpPr>
                <a:spLocks/>
              </p:cNvSpPr>
              <p:nvPr/>
            </p:nvSpPr>
            <p:spPr bwMode="auto">
              <a:xfrm>
                <a:off x="5172075" y="2589214"/>
                <a:ext cx="38100" cy="133350"/>
              </a:xfrm>
              <a:custGeom>
                <a:avLst/>
                <a:gdLst>
                  <a:gd name="T0" fmla="*/ 8 w 9"/>
                  <a:gd name="T1" fmla="*/ 31 h 31"/>
                  <a:gd name="T2" fmla="*/ 8 w 9"/>
                  <a:gd name="T3" fmla="*/ 1 h 31"/>
                  <a:gd name="T4" fmla="*/ 0 w 9"/>
                  <a:gd name="T5" fmla="*/ 0 h 31"/>
                  <a:gd name="T6" fmla="*/ 0 w 9"/>
                  <a:gd name="T7" fmla="*/ 11 h 31"/>
                  <a:gd name="T8" fmla="*/ 4 w 9"/>
                  <a:gd name="T9" fmla="*/ 12 h 31"/>
                  <a:gd name="T10" fmla="*/ 1 w 9"/>
                  <a:gd name="T11" fmla="*/ 20 h 31"/>
                  <a:gd name="T12" fmla="*/ 0 w 9"/>
                  <a:gd name="T13" fmla="*/ 19 h 31"/>
                  <a:gd name="T14" fmla="*/ 0 w 9"/>
                  <a:gd name="T15" fmla="*/ 31 h 31"/>
                  <a:gd name="T16" fmla="*/ 8 w 9"/>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1">
                    <a:moveTo>
                      <a:pt x="8" y="31"/>
                    </a:moveTo>
                    <a:cubicBezTo>
                      <a:pt x="8" y="21"/>
                      <a:pt x="8" y="11"/>
                      <a:pt x="8" y="1"/>
                    </a:cubicBezTo>
                    <a:cubicBezTo>
                      <a:pt x="5" y="0"/>
                      <a:pt x="2" y="0"/>
                      <a:pt x="0" y="0"/>
                    </a:cubicBezTo>
                    <a:cubicBezTo>
                      <a:pt x="0" y="4"/>
                      <a:pt x="0" y="7"/>
                      <a:pt x="0" y="11"/>
                    </a:cubicBezTo>
                    <a:cubicBezTo>
                      <a:pt x="1" y="11"/>
                      <a:pt x="2" y="11"/>
                      <a:pt x="4" y="12"/>
                    </a:cubicBezTo>
                    <a:cubicBezTo>
                      <a:pt x="9" y="13"/>
                      <a:pt x="7" y="20"/>
                      <a:pt x="1" y="20"/>
                    </a:cubicBezTo>
                    <a:cubicBezTo>
                      <a:pt x="1" y="19"/>
                      <a:pt x="0" y="19"/>
                      <a:pt x="0" y="19"/>
                    </a:cubicBezTo>
                    <a:cubicBezTo>
                      <a:pt x="0" y="23"/>
                      <a:pt x="0" y="27"/>
                      <a:pt x="0" y="31"/>
                    </a:cubicBezTo>
                    <a:cubicBezTo>
                      <a:pt x="3" y="31"/>
                      <a:pt x="5" y="31"/>
                      <a:pt x="8"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7">
                <a:extLst>
                  <a:ext uri="{FF2B5EF4-FFF2-40B4-BE49-F238E27FC236}">
                    <a16:creationId xmlns="" xmlns:a16="http://schemas.microsoft.com/office/drawing/2014/main" id="{414C187A-2CB0-4514-ABDE-ECD175747255}"/>
                  </a:ext>
                </a:extLst>
              </p:cNvPr>
              <p:cNvSpPr>
                <a:spLocks/>
              </p:cNvSpPr>
              <p:nvPr/>
            </p:nvSpPr>
            <p:spPr bwMode="auto">
              <a:xfrm>
                <a:off x="5172075" y="2441576"/>
                <a:ext cx="33338" cy="119063"/>
              </a:xfrm>
              <a:custGeom>
                <a:avLst/>
                <a:gdLst>
                  <a:gd name="T0" fmla="*/ 8 w 8"/>
                  <a:gd name="T1" fmla="*/ 28 h 28"/>
                  <a:gd name="T2" fmla="*/ 8 w 8"/>
                  <a:gd name="T3" fmla="*/ 0 h 28"/>
                  <a:gd name="T4" fmla="*/ 0 w 8"/>
                  <a:gd name="T5" fmla="*/ 1 h 28"/>
                  <a:gd name="T6" fmla="*/ 0 w 8"/>
                  <a:gd name="T7" fmla="*/ 15 h 28"/>
                  <a:gd name="T8" fmla="*/ 2 w 8"/>
                  <a:gd name="T9" fmla="*/ 17 h 28"/>
                  <a:gd name="T10" fmla="*/ 0 w 8"/>
                  <a:gd name="T11" fmla="*/ 24 h 28"/>
                  <a:gd name="T12" fmla="*/ 0 w 8"/>
                  <a:gd name="T13" fmla="*/ 24 h 28"/>
                  <a:gd name="T14" fmla="*/ 0 w 8"/>
                  <a:gd name="T15" fmla="*/ 27 h 28"/>
                  <a:gd name="T16" fmla="*/ 8 w 8"/>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8">
                    <a:moveTo>
                      <a:pt x="8" y="28"/>
                    </a:moveTo>
                    <a:cubicBezTo>
                      <a:pt x="8" y="19"/>
                      <a:pt x="8" y="9"/>
                      <a:pt x="8" y="0"/>
                    </a:cubicBezTo>
                    <a:cubicBezTo>
                      <a:pt x="5" y="0"/>
                      <a:pt x="2" y="0"/>
                      <a:pt x="0" y="1"/>
                    </a:cubicBezTo>
                    <a:cubicBezTo>
                      <a:pt x="0" y="6"/>
                      <a:pt x="0" y="10"/>
                      <a:pt x="0" y="15"/>
                    </a:cubicBezTo>
                    <a:cubicBezTo>
                      <a:pt x="1" y="16"/>
                      <a:pt x="2" y="16"/>
                      <a:pt x="2" y="17"/>
                    </a:cubicBezTo>
                    <a:cubicBezTo>
                      <a:pt x="7" y="18"/>
                      <a:pt x="5" y="26"/>
                      <a:pt x="0" y="24"/>
                    </a:cubicBezTo>
                    <a:cubicBezTo>
                      <a:pt x="0" y="24"/>
                      <a:pt x="0" y="24"/>
                      <a:pt x="0" y="24"/>
                    </a:cubicBezTo>
                    <a:cubicBezTo>
                      <a:pt x="0" y="25"/>
                      <a:pt x="0" y="26"/>
                      <a:pt x="0" y="27"/>
                    </a:cubicBezTo>
                    <a:cubicBezTo>
                      <a:pt x="3" y="27"/>
                      <a:pt x="5" y="27"/>
                      <a:pt x="8"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8">
                <a:extLst>
                  <a:ext uri="{FF2B5EF4-FFF2-40B4-BE49-F238E27FC236}">
                    <a16:creationId xmlns="" xmlns:a16="http://schemas.microsoft.com/office/drawing/2014/main" id="{050025B2-4CB0-481A-B974-502B0E3A69EB}"/>
                  </a:ext>
                </a:extLst>
              </p:cNvPr>
              <p:cNvSpPr>
                <a:spLocks/>
              </p:cNvSpPr>
              <p:nvPr/>
            </p:nvSpPr>
            <p:spPr bwMode="auto">
              <a:xfrm>
                <a:off x="5172075" y="4071939"/>
                <a:ext cx="41275" cy="123825"/>
              </a:xfrm>
              <a:custGeom>
                <a:avLst/>
                <a:gdLst>
                  <a:gd name="T0" fmla="*/ 8 w 10"/>
                  <a:gd name="T1" fmla="*/ 29 h 29"/>
                  <a:gd name="T2" fmla="*/ 8 w 10"/>
                  <a:gd name="T3" fmla="*/ 2 h 29"/>
                  <a:gd name="T4" fmla="*/ 0 w 10"/>
                  <a:gd name="T5" fmla="*/ 0 h 29"/>
                  <a:gd name="T6" fmla="*/ 0 w 10"/>
                  <a:gd name="T7" fmla="*/ 10 h 29"/>
                  <a:gd name="T8" fmla="*/ 5 w 10"/>
                  <a:gd name="T9" fmla="*/ 11 h 29"/>
                  <a:gd name="T10" fmla="*/ 3 w 10"/>
                  <a:gd name="T11" fmla="*/ 19 h 29"/>
                  <a:gd name="T12" fmla="*/ 0 w 10"/>
                  <a:gd name="T13" fmla="*/ 18 h 29"/>
                  <a:gd name="T14" fmla="*/ 0 w 10"/>
                  <a:gd name="T15" fmla="*/ 28 h 29"/>
                  <a:gd name="T16" fmla="*/ 1 w 10"/>
                  <a:gd name="T17" fmla="*/ 28 h 29"/>
                  <a:gd name="T18" fmla="*/ 8 w 10"/>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9">
                    <a:moveTo>
                      <a:pt x="8" y="29"/>
                    </a:moveTo>
                    <a:cubicBezTo>
                      <a:pt x="8" y="20"/>
                      <a:pt x="8" y="11"/>
                      <a:pt x="8" y="2"/>
                    </a:cubicBezTo>
                    <a:cubicBezTo>
                      <a:pt x="5" y="1"/>
                      <a:pt x="2" y="0"/>
                      <a:pt x="0" y="0"/>
                    </a:cubicBezTo>
                    <a:cubicBezTo>
                      <a:pt x="0" y="4"/>
                      <a:pt x="0" y="7"/>
                      <a:pt x="0" y="10"/>
                    </a:cubicBezTo>
                    <a:cubicBezTo>
                      <a:pt x="2" y="11"/>
                      <a:pt x="4" y="11"/>
                      <a:pt x="5" y="11"/>
                    </a:cubicBezTo>
                    <a:cubicBezTo>
                      <a:pt x="10" y="13"/>
                      <a:pt x="8" y="21"/>
                      <a:pt x="3" y="19"/>
                    </a:cubicBezTo>
                    <a:cubicBezTo>
                      <a:pt x="2" y="19"/>
                      <a:pt x="1" y="19"/>
                      <a:pt x="0" y="18"/>
                    </a:cubicBezTo>
                    <a:cubicBezTo>
                      <a:pt x="0" y="22"/>
                      <a:pt x="0" y="25"/>
                      <a:pt x="0" y="28"/>
                    </a:cubicBezTo>
                    <a:cubicBezTo>
                      <a:pt x="0" y="28"/>
                      <a:pt x="1" y="28"/>
                      <a:pt x="1" y="28"/>
                    </a:cubicBezTo>
                    <a:cubicBezTo>
                      <a:pt x="4" y="28"/>
                      <a:pt x="6" y="29"/>
                      <a:pt x="8" y="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9">
                <a:extLst>
                  <a:ext uri="{FF2B5EF4-FFF2-40B4-BE49-F238E27FC236}">
                    <a16:creationId xmlns="" xmlns:a16="http://schemas.microsoft.com/office/drawing/2014/main" id="{DFCBF5DD-0BBC-4B67-A5FE-D108CA82D1C7}"/>
                  </a:ext>
                </a:extLst>
              </p:cNvPr>
              <p:cNvSpPr>
                <a:spLocks/>
              </p:cNvSpPr>
              <p:nvPr/>
            </p:nvSpPr>
            <p:spPr bwMode="auto">
              <a:xfrm>
                <a:off x="5172075" y="2133601"/>
                <a:ext cx="1933575" cy="2578100"/>
              </a:xfrm>
              <a:custGeom>
                <a:avLst/>
                <a:gdLst>
                  <a:gd name="T0" fmla="*/ 387 w 454"/>
                  <a:gd name="T1" fmla="*/ 5 h 605"/>
                  <a:gd name="T2" fmla="*/ 275 w 454"/>
                  <a:gd name="T3" fmla="*/ 5 h 605"/>
                  <a:gd name="T4" fmla="*/ 46 w 454"/>
                  <a:gd name="T5" fmla="*/ 5 h 605"/>
                  <a:gd name="T6" fmla="*/ 31 w 454"/>
                  <a:gd name="T7" fmla="*/ 5 h 605"/>
                  <a:gd name="T8" fmla="*/ 0 w 454"/>
                  <a:gd name="T9" fmla="*/ 32 h 605"/>
                  <a:gd name="T10" fmla="*/ 9 w 454"/>
                  <a:gd name="T11" fmla="*/ 31 h 605"/>
                  <a:gd name="T12" fmla="*/ 31 w 454"/>
                  <a:gd name="T13" fmla="*/ 13 h 605"/>
                  <a:gd name="T14" fmla="*/ 46 w 454"/>
                  <a:gd name="T15" fmla="*/ 13 h 605"/>
                  <a:gd name="T16" fmla="*/ 142 w 454"/>
                  <a:gd name="T17" fmla="*/ 13 h 605"/>
                  <a:gd name="T18" fmla="*/ 387 w 454"/>
                  <a:gd name="T19" fmla="*/ 13 h 605"/>
                  <a:gd name="T20" fmla="*/ 443 w 454"/>
                  <a:gd name="T21" fmla="*/ 37 h 605"/>
                  <a:gd name="T22" fmla="*/ 443 w 454"/>
                  <a:gd name="T23" fmla="*/ 87 h 605"/>
                  <a:gd name="T24" fmla="*/ 443 w 454"/>
                  <a:gd name="T25" fmla="*/ 548 h 605"/>
                  <a:gd name="T26" fmla="*/ 443 w 454"/>
                  <a:gd name="T27" fmla="*/ 572 h 605"/>
                  <a:gd name="T28" fmla="*/ 377 w 454"/>
                  <a:gd name="T29" fmla="*/ 596 h 605"/>
                  <a:gd name="T30" fmla="*/ 259 w 454"/>
                  <a:gd name="T31" fmla="*/ 596 h 605"/>
                  <a:gd name="T32" fmla="*/ 40 w 454"/>
                  <a:gd name="T33" fmla="*/ 596 h 605"/>
                  <a:gd name="T34" fmla="*/ 8 w 454"/>
                  <a:gd name="T35" fmla="*/ 572 h 605"/>
                  <a:gd name="T36" fmla="*/ 8 w 454"/>
                  <a:gd name="T37" fmla="*/ 562 h 605"/>
                  <a:gd name="T38" fmla="*/ 8 w 454"/>
                  <a:gd name="T39" fmla="*/ 553 h 605"/>
                  <a:gd name="T40" fmla="*/ 0 w 454"/>
                  <a:gd name="T41" fmla="*/ 552 h 605"/>
                  <a:gd name="T42" fmla="*/ 0 w 454"/>
                  <a:gd name="T43" fmla="*/ 558 h 605"/>
                  <a:gd name="T44" fmla="*/ 4 w 454"/>
                  <a:gd name="T45" fmla="*/ 560 h 605"/>
                  <a:gd name="T46" fmla="*/ 2 w 454"/>
                  <a:gd name="T47" fmla="*/ 568 h 605"/>
                  <a:gd name="T48" fmla="*/ 0 w 454"/>
                  <a:gd name="T49" fmla="*/ 567 h 605"/>
                  <a:gd name="T50" fmla="*/ 19 w 454"/>
                  <a:gd name="T51" fmla="*/ 601 h 605"/>
                  <a:gd name="T52" fmla="*/ 41 w 454"/>
                  <a:gd name="T53" fmla="*/ 604 h 605"/>
                  <a:gd name="T54" fmla="*/ 76 w 454"/>
                  <a:gd name="T55" fmla="*/ 604 h 605"/>
                  <a:gd name="T56" fmla="*/ 326 w 454"/>
                  <a:gd name="T57" fmla="*/ 604 h 605"/>
                  <a:gd name="T58" fmla="*/ 405 w 454"/>
                  <a:gd name="T59" fmla="*/ 604 h 605"/>
                  <a:gd name="T60" fmla="*/ 451 w 454"/>
                  <a:gd name="T61" fmla="*/ 572 h 605"/>
                  <a:gd name="T62" fmla="*/ 451 w 454"/>
                  <a:gd name="T63" fmla="*/ 166 h 605"/>
                  <a:gd name="T64" fmla="*/ 451 w 454"/>
                  <a:gd name="T65" fmla="*/ 69 h 605"/>
                  <a:gd name="T66" fmla="*/ 447 w 454"/>
                  <a:gd name="T67" fmla="*/ 21 h 605"/>
                  <a:gd name="T68" fmla="*/ 387 w 454"/>
                  <a:gd name="T69" fmla="*/ 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4" h="605">
                    <a:moveTo>
                      <a:pt x="387" y="5"/>
                    </a:moveTo>
                    <a:cubicBezTo>
                      <a:pt x="350" y="5"/>
                      <a:pt x="313" y="5"/>
                      <a:pt x="275" y="5"/>
                    </a:cubicBezTo>
                    <a:cubicBezTo>
                      <a:pt x="199" y="5"/>
                      <a:pt x="123" y="5"/>
                      <a:pt x="46" y="5"/>
                    </a:cubicBezTo>
                    <a:cubicBezTo>
                      <a:pt x="41" y="5"/>
                      <a:pt x="36" y="5"/>
                      <a:pt x="31" y="5"/>
                    </a:cubicBezTo>
                    <a:cubicBezTo>
                      <a:pt x="15" y="5"/>
                      <a:pt x="3" y="17"/>
                      <a:pt x="0" y="32"/>
                    </a:cubicBezTo>
                    <a:cubicBezTo>
                      <a:pt x="3" y="31"/>
                      <a:pt x="6" y="31"/>
                      <a:pt x="9" y="31"/>
                    </a:cubicBezTo>
                    <a:cubicBezTo>
                      <a:pt x="12" y="22"/>
                      <a:pt x="18" y="14"/>
                      <a:pt x="31" y="13"/>
                    </a:cubicBezTo>
                    <a:cubicBezTo>
                      <a:pt x="36" y="13"/>
                      <a:pt x="41" y="13"/>
                      <a:pt x="46" y="13"/>
                    </a:cubicBezTo>
                    <a:cubicBezTo>
                      <a:pt x="78" y="13"/>
                      <a:pt x="110" y="13"/>
                      <a:pt x="142" y="13"/>
                    </a:cubicBezTo>
                    <a:cubicBezTo>
                      <a:pt x="223" y="13"/>
                      <a:pt x="305" y="13"/>
                      <a:pt x="387" y="13"/>
                    </a:cubicBezTo>
                    <a:cubicBezTo>
                      <a:pt x="406" y="13"/>
                      <a:pt x="443" y="7"/>
                      <a:pt x="443" y="37"/>
                    </a:cubicBezTo>
                    <a:cubicBezTo>
                      <a:pt x="443" y="54"/>
                      <a:pt x="443" y="71"/>
                      <a:pt x="443" y="87"/>
                    </a:cubicBezTo>
                    <a:cubicBezTo>
                      <a:pt x="443" y="241"/>
                      <a:pt x="443" y="394"/>
                      <a:pt x="443" y="548"/>
                    </a:cubicBezTo>
                    <a:cubicBezTo>
                      <a:pt x="443" y="556"/>
                      <a:pt x="443" y="564"/>
                      <a:pt x="443" y="572"/>
                    </a:cubicBezTo>
                    <a:cubicBezTo>
                      <a:pt x="441" y="603"/>
                      <a:pt x="398" y="596"/>
                      <a:pt x="377" y="596"/>
                    </a:cubicBezTo>
                    <a:cubicBezTo>
                      <a:pt x="338" y="596"/>
                      <a:pt x="298" y="596"/>
                      <a:pt x="259" y="596"/>
                    </a:cubicBezTo>
                    <a:cubicBezTo>
                      <a:pt x="186" y="596"/>
                      <a:pt x="113" y="596"/>
                      <a:pt x="40" y="596"/>
                    </a:cubicBezTo>
                    <a:cubicBezTo>
                      <a:pt x="25" y="596"/>
                      <a:pt x="9" y="592"/>
                      <a:pt x="8" y="572"/>
                    </a:cubicBezTo>
                    <a:cubicBezTo>
                      <a:pt x="8" y="569"/>
                      <a:pt x="8" y="565"/>
                      <a:pt x="8" y="562"/>
                    </a:cubicBezTo>
                    <a:cubicBezTo>
                      <a:pt x="8" y="559"/>
                      <a:pt x="8" y="556"/>
                      <a:pt x="8" y="553"/>
                    </a:cubicBezTo>
                    <a:cubicBezTo>
                      <a:pt x="5" y="552"/>
                      <a:pt x="2" y="551"/>
                      <a:pt x="0" y="552"/>
                    </a:cubicBezTo>
                    <a:cubicBezTo>
                      <a:pt x="0" y="554"/>
                      <a:pt x="0" y="556"/>
                      <a:pt x="0" y="558"/>
                    </a:cubicBezTo>
                    <a:cubicBezTo>
                      <a:pt x="1" y="559"/>
                      <a:pt x="3" y="560"/>
                      <a:pt x="4" y="560"/>
                    </a:cubicBezTo>
                    <a:cubicBezTo>
                      <a:pt x="9" y="562"/>
                      <a:pt x="7" y="570"/>
                      <a:pt x="2" y="568"/>
                    </a:cubicBezTo>
                    <a:cubicBezTo>
                      <a:pt x="1" y="568"/>
                      <a:pt x="1" y="568"/>
                      <a:pt x="0" y="567"/>
                    </a:cubicBezTo>
                    <a:cubicBezTo>
                      <a:pt x="0" y="581"/>
                      <a:pt x="4" y="594"/>
                      <a:pt x="19" y="601"/>
                    </a:cubicBezTo>
                    <a:cubicBezTo>
                      <a:pt x="25" y="605"/>
                      <a:pt x="34" y="604"/>
                      <a:pt x="41" y="604"/>
                    </a:cubicBezTo>
                    <a:cubicBezTo>
                      <a:pt x="53" y="604"/>
                      <a:pt x="64" y="604"/>
                      <a:pt x="76" y="604"/>
                    </a:cubicBezTo>
                    <a:cubicBezTo>
                      <a:pt x="159" y="604"/>
                      <a:pt x="243" y="604"/>
                      <a:pt x="326" y="604"/>
                    </a:cubicBezTo>
                    <a:cubicBezTo>
                      <a:pt x="352" y="604"/>
                      <a:pt x="378" y="604"/>
                      <a:pt x="405" y="604"/>
                    </a:cubicBezTo>
                    <a:cubicBezTo>
                      <a:pt x="427" y="604"/>
                      <a:pt x="449" y="600"/>
                      <a:pt x="451" y="572"/>
                    </a:cubicBezTo>
                    <a:cubicBezTo>
                      <a:pt x="451" y="437"/>
                      <a:pt x="451" y="301"/>
                      <a:pt x="451" y="166"/>
                    </a:cubicBezTo>
                    <a:cubicBezTo>
                      <a:pt x="451" y="134"/>
                      <a:pt x="451" y="101"/>
                      <a:pt x="451" y="69"/>
                    </a:cubicBezTo>
                    <a:cubicBezTo>
                      <a:pt x="451" y="54"/>
                      <a:pt x="454" y="35"/>
                      <a:pt x="447" y="21"/>
                    </a:cubicBezTo>
                    <a:cubicBezTo>
                      <a:pt x="436" y="0"/>
                      <a:pt x="406" y="5"/>
                      <a:pt x="38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0">
                <a:extLst>
                  <a:ext uri="{FF2B5EF4-FFF2-40B4-BE49-F238E27FC236}">
                    <a16:creationId xmlns="" xmlns:a16="http://schemas.microsoft.com/office/drawing/2014/main" id="{6764CC39-BBA0-4B15-91BB-5B1D4B21C210}"/>
                  </a:ext>
                </a:extLst>
              </p:cNvPr>
              <p:cNvSpPr>
                <a:spLocks/>
              </p:cNvSpPr>
              <p:nvPr/>
            </p:nvSpPr>
            <p:spPr bwMode="auto">
              <a:xfrm>
                <a:off x="5172075" y="2755901"/>
                <a:ext cx="38100" cy="93663"/>
              </a:xfrm>
              <a:custGeom>
                <a:avLst/>
                <a:gdLst>
                  <a:gd name="T0" fmla="*/ 8 w 9"/>
                  <a:gd name="T1" fmla="*/ 22 h 22"/>
                  <a:gd name="T2" fmla="*/ 8 w 9"/>
                  <a:gd name="T3" fmla="*/ 1 h 22"/>
                  <a:gd name="T4" fmla="*/ 0 w 9"/>
                  <a:gd name="T5" fmla="*/ 1 h 22"/>
                  <a:gd name="T6" fmla="*/ 0 w 9"/>
                  <a:gd name="T7" fmla="*/ 12 h 22"/>
                  <a:gd name="T8" fmla="*/ 4 w 9"/>
                  <a:gd name="T9" fmla="*/ 12 h 22"/>
                  <a:gd name="T10" fmla="*/ 1 w 9"/>
                  <a:gd name="T11" fmla="*/ 20 h 22"/>
                  <a:gd name="T12" fmla="*/ 0 w 9"/>
                  <a:gd name="T13" fmla="*/ 20 h 22"/>
                  <a:gd name="T14" fmla="*/ 0 w 9"/>
                  <a:gd name="T15" fmla="*/ 21 h 22"/>
                  <a:gd name="T16" fmla="*/ 8 w 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2">
                    <a:moveTo>
                      <a:pt x="8" y="22"/>
                    </a:moveTo>
                    <a:cubicBezTo>
                      <a:pt x="8" y="15"/>
                      <a:pt x="8" y="8"/>
                      <a:pt x="8" y="1"/>
                    </a:cubicBezTo>
                    <a:cubicBezTo>
                      <a:pt x="5" y="0"/>
                      <a:pt x="2" y="0"/>
                      <a:pt x="0" y="1"/>
                    </a:cubicBezTo>
                    <a:cubicBezTo>
                      <a:pt x="0" y="4"/>
                      <a:pt x="0" y="8"/>
                      <a:pt x="0" y="12"/>
                    </a:cubicBezTo>
                    <a:cubicBezTo>
                      <a:pt x="1" y="12"/>
                      <a:pt x="2" y="12"/>
                      <a:pt x="4" y="12"/>
                    </a:cubicBezTo>
                    <a:cubicBezTo>
                      <a:pt x="9" y="13"/>
                      <a:pt x="7" y="21"/>
                      <a:pt x="1" y="20"/>
                    </a:cubicBezTo>
                    <a:cubicBezTo>
                      <a:pt x="1" y="20"/>
                      <a:pt x="0" y="20"/>
                      <a:pt x="0" y="20"/>
                    </a:cubicBezTo>
                    <a:cubicBezTo>
                      <a:pt x="0" y="20"/>
                      <a:pt x="0" y="21"/>
                      <a:pt x="0" y="21"/>
                    </a:cubicBezTo>
                    <a:cubicBezTo>
                      <a:pt x="2" y="21"/>
                      <a:pt x="5" y="21"/>
                      <a:pt x="8"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1">
                <a:extLst>
                  <a:ext uri="{FF2B5EF4-FFF2-40B4-BE49-F238E27FC236}">
                    <a16:creationId xmlns="" xmlns:a16="http://schemas.microsoft.com/office/drawing/2014/main" id="{759E6A00-8AA6-4153-A36A-52E24C1657BD}"/>
                  </a:ext>
                </a:extLst>
              </p:cNvPr>
              <p:cNvSpPr>
                <a:spLocks/>
              </p:cNvSpPr>
              <p:nvPr/>
            </p:nvSpPr>
            <p:spPr bwMode="auto">
              <a:xfrm>
                <a:off x="5172075" y="3355976"/>
                <a:ext cx="38100" cy="98425"/>
              </a:xfrm>
              <a:custGeom>
                <a:avLst/>
                <a:gdLst>
                  <a:gd name="T0" fmla="*/ 8 w 9"/>
                  <a:gd name="T1" fmla="*/ 1 h 23"/>
                  <a:gd name="T2" fmla="*/ 0 w 9"/>
                  <a:gd name="T3" fmla="*/ 0 h 23"/>
                  <a:gd name="T4" fmla="*/ 0 w 9"/>
                  <a:gd name="T5" fmla="*/ 6 h 23"/>
                  <a:gd name="T6" fmla="*/ 4 w 9"/>
                  <a:gd name="T7" fmla="*/ 7 h 23"/>
                  <a:gd name="T8" fmla="*/ 2 w 9"/>
                  <a:gd name="T9" fmla="*/ 15 h 23"/>
                  <a:gd name="T10" fmla="*/ 0 w 9"/>
                  <a:gd name="T11" fmla="*/ 14 h 23"/>
                  <a:gd name="T12" fmla="*/ 0 w 9"/>
                  <a:gd name="T13" fmla="*/ 21 h 23"/>
                  <a:gd name="T14" fmla="*/ 8 w 9"/>
                  <a:gd name="T15" fmla="*/ 23 h 23"/>
                  <a:gd name="T16" fmla="*/ 8 w 9"/>
                  <a:gd name="T1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3">
                    <a:moveTo>
                      <a:pt x="8" y="1"/>
                    </a:moveTo>
                    <a:cubicBezTo>
                      <a:pt x="5" y="0"/>
                      <a:pt x="2" y="0"/>
                      <a:pt x="0" y="0"/>
                    </a:cubicBezTo>
                    <a:cubicBezTo>
                      <a:pt x="0" y="2"/>
                      <a:pt x="0" y="4"/>
                      <a:pt x="0" y="6"/>
                    </a:cubicBezTo>
                    <a:cubicBezTo>
                      <a:pt x="1" y="6"/>
                      <a:pt x="3" y="7"/>
                      <a:pt x="4" y="7"/>
                    </a:cubicBezTo>
                    <a:cubicBezTo>
                      <a:pt x="9" y="8"/>
                      <a:pt x="7" y="16"/>
                      <a:pt x="2" y="15"/>
                    </a:cubicBezTo>
                    <a:cubicBezTo>
                      <a:pt x="1" y="15"/>
                      <a:pt x="1" y="15"/>
                      <a:pt x="0" y="14"/>
                    </a:cubicBezTo>
                    <a:cubicBezTo>
                      <a:pt x="0" y="17"/>
                      <a:pt x="0" y="19"/>
                      <a:pt x="0" y="21"/>
                    </a:cubicBezTo>
                    <a:cubicBezTo>
                      <a:pt x="3" y="21"/>
                      <a:pt x="5" y="22"/>
                      <a:pt x="8" y="23"/>
                    </a:cubicBezTo>
                    <a:cubicBezTo>
                      <a:pt x="8" y="16"/>
                      <a:pt x="8" y="8"/>
                      <a:pt x="8"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2">
                <a:extLst>
                  <a:ext uri="{FF2B5EF4-FFF2-40B4-BE49-F238E27FC236}">
                    <a16:creationId xmlns="" xmlns:a16="http://schemas.microsoft.com/office/drawing/2014/main" id="{ADD34D1F-D5C9-4924-830A-D6B317DDA0A9}"/>
                  </a:ext>
                </a:extLst>
              </p:cNvPr>
              <p:cNvSpPr>
                <a:spLocks/>
              </p:cNvSpPr>
              <p:nvPr/>
            </p:nvSpPr>
            <p:spPr bwMode="auto">
              <a:xfrm>
                <a:off x="5172075" y="4362451"/>
                <a:ext cx="33338" cy="93663"/>
              </a:xfrm>
              <a:custGeom>
                <a:avLst/>
                <a:gdLst>
                  <a:gd name="T0" fmla="*/ 8 w 8"/>
                  <a:gd name="T1" fmla="*/ 22 h 22"/>
                  <a:gd name="T2" fmla="*/ 8 w 8"/>
                  <a:gd name="T3" fmla="*/ 1 h 22"/>
                  <a:gd name="T4" fmla="*/ 5 w 8"/>
                  <a:gd name="T5" fmla="*/ 0 h 22"/>
                  <a:gd name="T6" fmla="*/ 0 w 8"/>
                  <a:gd name="T7" fmla="*/ 0 h 22"/>
                  <a:gd name="T8" fmla="*/ 0 w 8"/>
                  <a:gd name="T9" fmla="*/ 5 h 22"/>
                  <a:gd name="T10" fmla="*/ 3 w 8"/>
                  <a:gd name="T11" fmla="*/ 6 h 22"/>
                  <a:gd name="T12" fmla="*/ 1 w 8"/>
                  <a:gd name="T13" fmla="*/ 14 h 22"/>
                  <a:gd name="T14" fmla="*/ 0 w 8"/>
                  <a:gd name="T15" fmla="*/ 14 h 22"/>
                  <a:gd name="T16" fmla="*/ 0 w 8"/>
                  <a:gd name="T17" fmla="*/ 21 h 22"/>
                  <a:gd name="T18" fmla="*/ 8 w 8"/>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22">
                    <a:moveTo>
                      <a:pt x="8" y="22"/>
                    </a:moveTo>
                    <a:cubicBezTo>
                      <a:pt x="8" y="15"/>
                      <a:pt x="8" y="8"/>
                      <a:pt x="8" y="1"/>
                    </a:cubicBezTo>
                    <a:cubicBezTo>
                      <a:pt x="7" y="1"/>
                      <a:pt x="6" y="1"/>
                      <a:pt x="5" y="0"/>
                    </a:cubicBezTo>
                    <a:cubicBezTo>
                      <a:pt x="3" y="0"/>
                      <a:pt x="1" y="0"/>
                      <a:pt x="0" y="0"/>
                    </a:cubicBezTo>
                    <a:cubicBezTo>
                      <a:pt x="0" y="2"/>
                      <a:pt x="0" y="3"/>
                      <a:pt x="0" y="5"/>
                    </a:cubicBezTo>
                    <a:cubicBezTo>
                      <a:pt x="1" y="5"/>
                      <a:pt x="2" y="6"/>
                      <a:pt x="3" y="6"/>
                    </a:cubicBezTo>
                    <a:cubicBezTo>
                      <a:pt x="8" y="8"/>
                      <a:pt x="6" y="16"/>
                      <a:pt x="1" y="14"/>
                    </a:cubicBezTo>
                    <a:cubicBezTo>
                      <a:pt x="1" y="14"/>
                      <a:pt x="0" y="14"/>
                      <a:pt x="0" y="14"/>
                    </a:cubicBezTo>
                    <a:cubicBezTo>
                      <a:pt x="0" y="16"/>
                      <a:pt x="0" y="19"/>
                      <a:pt x="0" y="21"/>
                    </a:cubicBezTo>
                    <a:cubicBezTo>
                      <a:pt x="3" y="21"/>
                      <a:pt x="5" y="21"/>
                      <a:pt x="8"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3">
                <a:extLst>
                  <a:ext uri="{FF2B5EF4-FFF2-40B4-BE49-F238E27FC236}">
                    <a16:creationId xmlns="" xmlns:a16="http://schemas.microsoft.com/office/drawing/2014/main" id="{CF6B40C8-2093-412D-AA04-FB07B66BA3A2}"/>
                  </a:ext>
                </a:extLst>
              </p:cNvPr>
              <p:cNvSpPr>
                <a:spLocks/>
              </p:cNvSpPr>
              <p:nvPr/>
            </p:nvSpPr>
            <p:spPr bwMode="auto">
              <a:xfrm>
                <a:off x="5172075" y="3484564"/>
                <a:ext cx="33338" cy="76200"/>
              </a:xfrm>
              <a:custGeom>
                <a:avLst/>
                <a:gdLst>
                  <a:gd name="T0" fmla="*/ 8 w 8"/>
                  <a:gd name="T1" fmla="*/ 1 h 18"/>
                  <a:gd name="T2" fmla="*/ 1 w 8"/>
                  <a:gd name="T3" fmla="*/ 0 h 18"/>
                  <a:gd name="T4" fmla="*/ 0 w 8"/>
                  <a:gd name="T5" fmla="*/ 0 h 18"/>
                  <a:gd name="T6" fmla="*/ 0 w 8"/>
                  <a:gd name="T7" fmla="*/ 5 h 18"/>
                  <a:gd name="T8" fmla="*/ 3 w 8"/>
                  <a:gd name="T9" fmla="*/ 6 h 18"/>
                  <a:gd name="T10" fmla="*/ 3 w 8"/>
                  <a:gd name="T11" fmla="*/ 14 h 18"/>
                  <a:gd name="T12" fmla="*/ 0 w 8"/>
                  <a:gd name="T13" fmla="*/ 14 h 18"/>
                  <a:gd name="T14" fmla="*/ 0 w 8"/>
                  <a:gd name="T15" fmla="*/ 16 h 18"/>
                  <a:gd name="T16" fmla="*/ 8 w 8"/>
                  <a:gd name="T17" fmla="*/ 18 h 18"/>
                  <a:gd name="T18" fmla="*/ 8 w 8"/>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8" y="1"/>
                    </a:moveTo>
                    <a:cubicBezTo>
                      <a:pt x="6" y="1"/>
                      <a:pt x="3" y="0"/>
                      <a:pt x="1" y="0"/>
                    </a:cubicBezTo>
                    <a:cubicBezTo>
                      <a:pt x="1" y="0"/>
                      <a:pt x="0" y="0"/>
                      <a:pt x="0" y="0"/>
                    </a:cubicBezTo>
                    <a:cubicBezTo>
                      <a:pt x="0" y="1"/>
                      <a:pt x="0" y="3"/>
                      <a:pt x="0" y="5"/>
                    </a:cubicBezTo>
                    <a:cubicBezTo>
                      <a:pt x="1" y="6"/>
                      <a:pt x="2" y="6"/>
                      <a:pt x="3" y="6"/>
                    </a:cubicBezTo>
                    <a:cubicBezTo>
                      <a:pt x="8" y="7"/>
                      <a:pt x="8" y="15"/>
                      <a:pt x="3" y="14"/>
                    </a:cubicBezTo>
                    <a:cubicBezTo>
                      <a:pt x="2" y="14"/>
                      <a:pt x="1" y="14"/>
                      <a:pt x="0" y="14"/>
                    </a:cubicBezTo>
                    <a:cubicBezTo>
                      <a:pt x="0" y="14"/>
                      <a:pt x="0" y="15"/>
                      <a:pt x="0" y="16"/>
                    </a:cubicBezTo>
                    <a:cubicBezTo>
                      <a:pt x="3" y="16"/>
                      <a:pt x="5" y="17"/>
                      <a:pt x="8" y="18"/>
                    </a:cubicBezTo>
                    <a:cubicBezTo>
                      <a:pt x="8" y="13"/>
                      <a:pt x="8" y="7"/>
                      <a:pt x="8"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4">
                <a:extLst>
                  <a:ext uri="{FF2B5EF4-FFF2-40B4-BE49-F238E27FC236}">
                    <a16:creationId xmlns="" xmlns:a16="http://schemas.microsoft.com/office/drawing/2014/main" id="{EC76F6D6-6769-4F36-915C-29C1C0E70E8E}"/>
                  </a:ext>
                </a:extLst>
              </p:cNvPr>
              <p:cNvSpPr>
                <a:spLocks/>
              </p:cNvSpPr>
              <p:nvPr/>
            </p:nvSpPr>
            <p:spPr bwMode="auto">
              <a:xfrm>
                <a:off x="5172075" y="3705226"/>
                <a:ext cx="33338" cy="90488"/>
              </a:xfrm>
              <a:custGeom>
                <a:avLst/>
                <a:gdLst>
                  <a:gd name="T0" fmla="*/ 8 w 8"/>
                  <a:gd name="T1" fmla="*/ 2 h 21"/>
                  <a:gd name="T2" fmla="*/ 0 w 8"/>
                  <a:gd name="T3" fmla="*/ 0 h 21"/>
                  <a:gd name="T4" fmla="*/ 0 w 8"/>
                  <a:gd name="T5" fmla="*/ 6 h 21"/>
                  <a:gd name="T6" fmla="*/ 3 w 8"/>
                  <a:gd name="T7" fmla="*/ 7 h 21"/>
                  <a:gd name="T8" fmla="*/ 1 w 8"/>
                  <a:gd name="T9" fmla="*/ 15 h 21"/>
                  <a:gd name="T10" fmla="*/ 0 w 8"/>
                  <a:gd name="T11" fmla="*/ 15 h 21"/>
                  <a:gd name="T12" fmla="*/ 0 w 8"/>
                  <a:gd name="T13" fmla="*/ 19 h 21"/>
                  <a:gd name="T14" fmla="*/ 8 w 8"/>
                  <a:gd name="T15" fmla="*/ 21 h 21"/>
                  <a:gd name="T16" fmla="*/ 8 w 8"/>
                  <a:gd name="T1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1">
                    <a:moveTo>
                      <a:pt x="8" y="2"/>
                    </a:moveTo>
                    <a:cubicBezTo>
                      <a:pt x="5" y="1"/>
                      <a:pt x="3" y="0"/>
                      <a:pt x="0" y="0"/>
                    </a:cubicBezTo>
                    <a:cubicBezTo>
                      <a:pt x="0" y="2"/>
                      <a:pt x="0" y="4"/>
                      <a:pt x="0" y="6"/>
                    </a:cubicBezTo>
                    <a:cubicBezTo>
                      <a:pt x="1" y="7"/>
                      <a:pt x="3" y="7"/>
                      <a:pt x="3" y="7"/>
                    </a:cubicBezTo>
                    <a:cubicBezTo>
                      <a:pt x="8" y="8"/>
                      <a:pt x="6" y="16"/>
                      <a:pt x="1" y="15"/>
                    </a:cubicBezTo>
                    <a:cubicBezTo>
                      <a:pt x="1" y="15"/>
                      <a:pt x="0" y="15"/>
                      <a:pt x="0" y="15"/>
                    </a:cubicBezTo>
                    <a:cubicBezTo>
                      <a:pt x="0" y="16"/>
                      <a:pt x="0" y="18"/>
                      <a:pt x="0" y="19"/>
                    </a:cubicBezTo>
                    <a:cubicBezTo>
                      <a:pt x="3" y="19"/>
                      <a:pt x="5" y="20"/>
                      <a:pt x="8" y="21"/>
                    </a:cubicBezTo>
                    <a:cubicBezTo>
                      <a:pt x="8" y="15"/>
                      <a:pt x="8" y="8"/>
                      <a:pt x="8"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5">
                <a:extLst>
                  <a:ext uri="{FF2B5EF4-FFF2-40B4-BE49-F238E27FC236}">
                    <a16:creationId xmlns="" xmlns:a16="http://schemas.microsoft.com/office/drawing/2014/main" id="{307F332B-91AC-4C2F-8489-0A64974AD735}"/>
                  </a:ext>
                </a:extLst>
              </p:cNvPr>
              <p:cNvSpPr>
                <a:spLocks/>
              </p:cNvSpPr>
              <p:nvPr/>
            </p:nvSpPr>
            <p:spPr bwMode="auto">
              <a:xfrm>
                <a:off x="5172075" y="4225926"/>
                <a:ext cx="38100" cy="106363"/>
              </a:xfrm>
              <a:custGeom>
                <a:avLst/>
                <a:gdLst>
                  <a:gd name="T0" fmla="*/ 8 w 9"/>
                  <a:gd name="T1" fmla="*/ 25 h 25"/>
                  <a:gd name="T2" fmla="*/ 8 w 9"/>
                  <a:gd name="T3" fmla="*/ 2 h 25"/>
                  <a:gd name="T4" fmla="*/ 0 w 9"/>
                  <a:gd name="T5" fmla="*/ 0 h 25"/>
                  <a:gd name="T6" fmla="*/ 0 w 9"/>
                  <a:gd name="T7" fmla="*/ 6 h 25"/>
                  <a:gd name="T8" fmla="*/ 4 w 9"/>
                  <a:gd name="T9" fmla="*/ 7 h 25"/>
                  <a:gd name="T10" fmla="*/ 2 w 9"/>
                  <a:gd name="T11" fmla="*/ 15 h 25"/>
                  <a:gd name="T12" fmla="*/ 0 w 9"/>
                  <a:gd name="T13" fmla="*/ 15 h 25"/>
                  <a:gd name="T14" fmla="*/ 0 w 9"/>
                  <a:gd name="T15" fmla="*/ 24 h 25"/>
                  <a:gd name="T16" fmla="*/ 8 w 9"/>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5">
                    <a:moveTo>
                      <a:pt x="8" y="25"/>
                    </a:moveTo>
                    <a:cubicBezTo>
                      <a:pt x="8" y="17"/>
                      <a:pt x="8" y="10"/>
                      <a:pt x="8" y="2"/>
                    </a:cubicBezTo>
                    <a:cubicBezTo>
                      <a:pt x="5" y="1"/>
                      <a:pt x="2" y="0"/>
                      <a:pt x="0" y="0"/>
                    </a:cubicBezTo>
                    <a:cubicBezTo>
                      <a:pt x="0" y="2"/>
                      <a:pt x="0" y="4"/>
                      <a:pt x="0" y="6"/>
                    </a:cubicBezTo>
                    <a:cubicBezTo>
                      <a:pt x="1" y="6"/>
                      <a:pt x="3" y="7"/>
                      <a:pt x="4" y="7"/>
                    </a:cubicBezTo>
                    <a:cubicBezTo>
                      <a:pt x="9" y="9"/>
                      <a:pt x="7" y="17"/>
                      <a:pt x="2" y="15"/>
                    </a:cubicBezTo>
                    <a:cubicBezTo>
                      <a:pt x="1" y="15"/>
                      <a:pt x="1" y="15"/>
                      <a:pt x="0" y="15"/>
                    </a:cubicBezTo>
                    <a:cubicBezTo>
                      <a:pt x="0" y="18"/>
                      <a:pt x="0" y="21"/>
                      <a:pt x="0" y="24"/>
                    </a:cubicBezTo>
                    <a:cubicBezTo>
                      <a:pt x="2" y="24"/>
                      <a:pt x="5" y="24"/>
                      <a:pt x="8"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6">
                <a:extLst>
                  <a:ext uri="{FF2B5EF4-FFF2-40B4-BE49-F238E27FC236}">
                    <a16:creationId xmlns="" xmlns:a16="http://schemas.microsoft.com/office/drawing/2014/main" id="{85546B3D-923A-4259-AC9A-1170F0052297}"/>
                  </a:ext>
                </a:extLst>
              </p:cNvPr>
              <p:cNvSpPr>
                <a:spLocks/>
              </p:cNvSpPr>
              <p:nvPr/>
            </p:nvSpPr>
            <p:spPr bwMode="auto">
              <a:xfrm>
                <a:off x="5172075" y="3586164"/>
                <a:ext cx="33338" cy="90488"/>
              </a:xfrm>
              <a:custGeom>
                <a:avLst/>
                <a:gdLst>
                  <a:gd name="T0" fmla="*/ 8 w 8"/>
                  <a:gd name="T1" fmla="*/ 3 h 21"/>
                  <a:gd name="T2" fmla="*/ 6 w 8"/>
                  <a:gd name="T3" fmla="*/ 2 h 21"/>
                  <a:gd name="T4" fmla="*/ 0 w 8"/>
                  <a:gd name="T5" fmla="*/ 0 h 21"/>
                  <a:gd name="T6" fmla="*/ 0 w 8"/>
                  <a:gd name="T7" fmla="*/ 6 h 21"/>
                  <a:gd name="T8" fmla="*/ 3 w 8"/>
                  <a:gd name="T9" fmla="*/ 8 h 21"/>
                  <a:gd name="T10" fmla="*/ 1 w 8"/>
                  <a:gd name="T11" fmla="*/ 16 h 21"/>
                  <a:gd name="T12" fmla="*/ 0 w 8"/>
                  <a:gd name="T13" fmla="*/ 15 h 21"/>
                  <a:gd name="T14" fmla="*/ 0 w 8"/>
                  <a:gd name="T15" fmla="*/ 20 h 21"/>
                  <a:gd name="T16" fmla="*/ 8 w 8"/>
                  <a:gd name="T17" fmla="*/ 21 h 21"/>
                  <a:gd name="T18" fmla="*/ 8 w 8"/>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21">
                    <a:moveTo>
                      <a:pt x="8" y="3"/>
                    </a:moveTo>
                    <a:cubicBezTo>
                      <a:pt x="7" y="3"/>
                      <a:pt x="6" y="2"/>
                      <a:pt x="6" y="2"/>
                    </a:cubicBezTo>
                    <a:cubicBezTo>
                      <a:pt x="4" y="1"/>
                      <a:pt x="2" y="0"/>
                      <a:pt x="0" y="0"/>
                    </a:cubicBezTo>
                    <a:cubicBezTo>
                      <a:pt x="0" y="2"/>
                      <a:pt x="0" y="4"/>
                      <a:pt x="0" y="6"/>
                    </a:cubicBezTo>
                    <a:cubicBezTo>
                      <a:pt x="1" y="7"/>
                      <a:pt x="2" y="8"/>
                      <a:pt x="3" y="8"/>
                    </a:cubicBezTo>
                    <a:cubicBezTo>
                      <a:pt x="8" y="9"/>
                      <a:pt x="6" y="17"/>
                      <a:pt x="1" y="16"/>
                    </a:cubicBezTo>
                    <a:cubicBezTo>
                      <a:pt x="1" y="16"/>
                      <a:pt x="0" y="16"/>
                      <a:pt x="0" y="15"/>
                    </a:cubicBezTo>
                    <a:cubicBezTo>
                      <a:pt x="0" y="17"/>
                      <a:pt x="0" y="18"/>
                      <a:pt x="0" y="20"/>
                    </a:cubicBezTo>
                    <a:cubicBezTo>
                      <a:pt x="3" y="20"/>
                      <a:pt x="5" y="20"/>
                      <a:pt x="8" y="21"/>
                    </a:cubicBezTo>
                    <a:cubicBezTo>
                      <a:pt x="8" y="15"/>
                      <a:pt x="8" y="9"/>
                      <a:pt x="8"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7">
                <a:extLst>
                  <a:ext uri="{FF2B5EF4-FFF2-40B4-BE49-F238E27FC236}">
                    <a16:creationId xmlns="" xmlns:a16="http://schemas.microsoft.com/office/drawing/2014/main" id="{1F640A10-951E-413A-8DE5-E25A37630324}"/>
                  </a:ext>
                </a:extLst>
              </p:cNvPr>
              <p:cNvSpPr>
                <a:spLocks/>
              </p:cNvSpPr>
              <p:nvPr/>
            </p:nvSpPr>
            <p:spPr bwMode="auto">
              <a:xfrm>
                <a:off x="5172075" y="3113089"/>
                <a:ext cx="33338" cy="98425"/>
              </a:xfrm>
              <a:custGeom>
                <a:avLst/>
                <a:gdLst>
                  <a:gd name="T0" fmla="*/ 8 w 8"/>
                  <a:gd name="T1" fmla="*/ 4 h 23"/>
                  <a:gd name="T2" fmla="*/ 0 w 8"/>
                  <a:gd name="T3" fmla="*/ 0 h 23"/>
                  <a:gd name="T4" fmla="*/ 0 w 8"/>
                  <a:gd name="T5" fmla="*/ 6 h 23"/>
                  <a:gd name="T6" fmla="*/ 2 w 8"/>
                  <a:gd name="T7" fmla="*/ 7 h 23"/>
                  <a:gd name="T8" fmla="*/ 2 w 8"/>
                  <a:gd name="T9" fmla="*/ 15 h 23"/>
                  <a:gd name="T10" fmla="*/ 0 w 8"/>
                  <a:gd name="T11" fmla="*/ 14 h 23"/>
                  <a:gd name="T12" fmla="*/ 0 w 8"/>
                  <a:gd name="T13" fmla="*/ 22 h 23"/>
                  <a:gd name="T14" fmla="*/ 8 w 8"/>
                  <a:gd name="T15" fmla="*/ 23 h 23"/>
                  <a:gd name="T16" fmla="*/ 8 w 8"/>
                  <a:gd name="T1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3">
                    <a:moveTo>
                      <a:pt x="8" y="4"/>
                    </a:moveTo>
                    <a:cubicBezTo>
                      <a:pt x="6" y="2"/>
                      <a:pt x="3" y="1"/>
                      <a:pt x="0" y="0"/>
                    </a:cubicBezTo>
                    <a:cubicBezTo>
                      <a:pt x="0" y="2"/>
                      <a:pt x="0" y="4"/>
                      <a:pt x="0" y="6"/>
                    </a:cubicBezTo>
                    <a:cubicBezTo>
                      <a:pt x="1" y="6"/>
                      <a:pt x="1" y="7"/>
                      <a:pt x="2" y="7"/>
                    </a:cubicBezTo>
                    <a:cubicBezTo>
                      <a:pt x="7" y="7"/>
                      <a:pt x="7" y="15"/>
                      <a:pt x="2" y="15"/>
                    </a:cubicBezTo>
                    <a:cubicBezTo>
                      <a:pt x="1" y="15"/>
                      <a:pt x="1" y="15"/>
                      <a:pt x="0" y="14"/>
                    </a:cubicBezTo>
                    <a:cubicBezTo>
                      <a:pt x="0" y="17"/>
                      <a:pt x="0" y="19"/>
                      <a:pt x="0" y="22"/>
                    </a:cubicBezTo>
                    <a:cubicBezTo>
                      <a:pt x="3" y="22"/>
                      <a:pt x="5" y="22"/>
                      <a:pt x="8" y="23"/>
                    </a:cubicBezTo>
                    <a:cubicBezTo>
                      <a:pt x="8" y="17"/>
                      <a:pt x="8" y="10"/>
                      <a:pt x="8"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8">
                <a:extLst>
                  <a:ext uri="{FF2B5EF4-FFF2-40B4-BE49-F238E27FC236}">
                    <a16:creationId xmlns="" xmlns:a16="http://schemas.microsoft.com/office/drawing/2014/main" id="{68F19A3B-4DBC-425F-9C1F-F47AD1D6520D}"/>
                  </a:ext>
                </a:extLst>
              </p:cNvPr>
              <p:cNvSpPr>
                <a:spLocks/>
              </p:cNvSpPr>
              <p:nvPr/>
            </p:nvSpPr>
            <p:spPr bwMode="auto">
              <a:xfrm>
                <a:off x="5172075" y="2990851"/>
                <a:ext cx="33338" cy="96838"/>
              </a:xfrm>
              <a:custGeom>
                <a:avLst/>
                <a:gdLst>
                  <a:gd name="T0" fmla="*/ 8 w 8"/>
                  <a:gd name="T1" fmla="*/ 1 h 23"/>
                  <a:gd name="T2" fmla="*/ 0 w 8"/>
                  <a:gd name="T3" fmla="*/ 0 h 23"/>
                  <a:gd name="T4" fmla="*/ 0 w 8"/>
                  <a:gd name="T5" fmla="*/ 10 h 23"/>
                  <a:gd name="T6" fmla="*/ 3 w 8"/>
                  <a:gd name="T7" fmla="*/ 10 h 23"/>
                  <a:gd name="T8" fmla="*/ 3 w 8"/>
                  <a:gd name="T9" fmla="*/ 18 h 23"/>
                  <a:gd name="T10" fmla="*/ 0 w 8"/>
                  <a:gd name="T11" fmla="*/ 18 h 23"/>
                  <a:gd name="T12" fmla="*/ 0 w 8"/>
                  <a:gd name="T13" fmla="*/ 21 h 23"/>
                  <a:gd name="T14" fmla="*/ 8 w 8"/>
                  <a:gd name="T15" fmla="*/ 23 h 23"/>
                  <a:gd name="T16" fmla="*/ 8 w 8"/>
                  <a:gd name="T1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3">
                    <a:moveTo>
                      <a:pt x="8" y="1"/>
                    </a:moveTo>
                    <a:cubicBezTo>
                      <a:pt x="5" y="0"/>
                      <a:pt x="2" y="0"/>
                      <a:pt x="0" y="0"/>
                    </a:cubicBezTo>
                    <a:cubicBezTo>
                      <a:pt x="0" y="3"/>
                      <a:pt x="0" y="6"/>
                      <a:pt x="0" y="10"/>
                    </a:cubicBezTo>
                    <a:cubicBezTo>
                      <a:pt x="1" y="10"/>
                      <a:pt x="2" y="10"/>
                      <a:pt x="3" y="10"/>
                    </a:cubicBezTo>
                    <a:cubicBezTo>
                      <a:pt x="8" y="10"/>
                      <a:pt x="8" y="18"/>
                      <a:pt x="3" y="18"/>
                    </a:cubicBezTo>
                    <a:cubicBezTo>
                      <a:pt x="2" y="18"/>
                      <a:pt x="1" y="18"/>
                      <a:pt x="0" y="18"/>
                    </a:cubicBezTo>
                    <a:cubicBezTo>
                      <a:pt x="0" y="19"/>
                      <a:pt x="0" y="20"/>
                      <a:pt x="0" y="21"/>
                    </a:cubicBezTo>
                    <a:cubicBezTo>
                      <a:pt x="3" y="21"/>
                      <a:pt x="5" y="22"/>
                      <a:pt x="8" y="23"/>
                    </a:cubicBezTo>
                    <a:cubicBezTo>
                      <a:pt x="8" y="16"/>
                      <a:pt x="8" y="9"/>
                      <a:pt x="8"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9">
                <a:extLst>
                  <a:ext uri="{FF2B5EF4-FFF2-40B4-BE49-F238E27FC236}">
                    <a16:creationId xmlns="" xmlns:a16="http://schemas.microsoft.com/office/drawing/2014/main" id="{2977C9B5-386A-46BE-92F7-D77D078A1D04}"/>
                  </a:ext>
                </a:extLst>
              </p:cNvPr>
              <p:cNvSpPr>
                <a:spLocks/>
              </p:cNvSpPr>
              <p:nvPr/>
            </p:nvSpPr>
            <p:spPr bwMode="auto">
              <a:xfrm>
                <a:off x="5172075" y="3821114"/>
                <a:ext cx="33338" cy="93663"/>
              </a:xfrm>
              <a:custGeom>
                <a:avLst/>
                <a:gdLst>
                  <a:gd name="T0" fmla="*/ 8 w 8"/>
                  <a:gd name="T1" fmla="*/ 22 h 22"/>
                  <a:gd name="T2" fmla="*/ 8 w 8"/>
                  <a:gd name="T3" fmla="*/ 3 h 22"/>
                  <a:gd name="T4" fmla="*/ 0 w 8"/>
                  <a:gd name="T5" fmla="*/ 0 h 22"/>
                  <a:gd name="T6" fmla="*/ 0 w 8"/>
                  <a:gd name="T7" fmla="*/ 7 h 22"/>
                  <a:gd name="T8" fmla="*/ 3 w 8"/>
                  <a:gd name="T9" fmla="*/ 7 h 22"/>
                  <a:gd name="T10" fmla="*/ 3 w 8"/>
                  <a:gd name="T11" fmla="*/ 16 h 22"/>
                  <a:gd name="T12" fmla="*/ 0 w 8"/>
                  <a:gd name="T13" fmla="*/ 15 h 22"/>
                  <a:gd name="T14" fmla="*/ 0 w 8"/>
                  <a:gd name="T15" fmla="*/ 22 h 22"/>
                  <a:gd name="T16" fmla="*/ 8 w 8"/>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2">
                    <a:moveTo>
                      <a:pt x="8" y="22"/>
                    </a:moveTo>
                    <a:cubicBezTo>
                      <a:pt x="8" y="16"/>
                      <a:pt x="8" y="9"/>
                      <a:pt x="8" y="3"/>
                    </a:cubicBezTo>
                    <a:cubicBezTo>
                      <a:pt x="5" y="1"/>
                      <a:pt x="2" y="1"/>
                      <a:pt x="0" y="0"/>
                    </a:cubicBezTo>
                    <a:cubicBezTo>
                      <a:pt x="0" y="3"/>
                      <a:pt x="0" y="5"/>
                      <a:pt x="0" y="7"/>
                    </a:cubicBezTo>
                    <a:cubicBezTo>
                      <a:pt x="1" y="7"/>
                      <a:pt x="2" y="7"/>
                      <a:pt x="3" y="7"/>
                    </a:cubicBezTo>
                    <a:cubicBezTo>
                      <a:pt x="8" y="8"/>
                      <a:pt x="8" y="16"/>
                      <a:pt x="3" y="16"/>
                    </a:cubicBezTo>
                    <a:cubicBezTo>
                      <a:pt x="2" y="16"/>
                      <a:pt x="1" y="15"/>
                      <a:pt x="0" y="15"/>
                    </a:cubicBezTo>
                    <a:cubicBezTo>
                      <a:pt x="0" y="18"/>
                      <a:pt x="0" y="20"/>
                      <a:pt x="0" y="22"/>
                    </a:cubicBezTo>
                    <a:cubicBezTo>
                      <a:pt x="3" y="22"/>
                      <a:pt x="5" y="22"/>
                      <a:pt x="8"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0">
                <a:extLst>
                  <a:ext uri="{FF2B5EF4-FFF2-40B4-BE49-F238E27FC236}">
                    <a16:creationId xmlns="" xmlns:a16="http://schemas.microsoft.com/office/drawing/2014/main" id="{9CAC5ABA-5F00-4114-A10A-ED4A0A23AA83}"/>
                  </a:ext>
                </a:extLst>
              </p:cNvPr>
              <p:cNvSpPr>
                <a:spLocks/>
              </p:cNvSpPr>
              <p:nvPr/>
            </p:nvSpPr>
            <p:spPr bwMode="auto">
              <a:xfrm>
                <a:off x="5172075" y="2879726"/>
                <a:ext cx="33338" cy="80963"/>
              </a:xfrm>
              <a:custGeom>
                <a:avLst/>
                <a:gdLst>
                  <a:gd name="T0" fmla="*/ 8 w 8"/>
                  <a:gd name="T1" fmla="*/ 19 h 19"/>
                  <a:gd name="T2" fmla="*/ 8 w 8"/>
                  <a:gd name="T3" fmla="*/ 2 h 19"/>
                  <a:gd name="T4" fmla="*/ 0 w 8"/>
                  <a:gd name="T5" fmla="*/ 1 h 19"/>
                  <a:gd name="T6" fmla="*/ 0 w 8"/>
                  <a:gd name="T7" fmla="*/ 1 h 19"/>
                  <a:gd name="T8" fmla="*/ 0 w 8"/>
                  <a:gd name="T9" fmla="*/ 7 h 19"/>
                  <a:gd name="T10" fmla="*/ 2 w 8"/>
                  <a:gd name="T11" fmla="*/ 8 h 19"/>
                  <a:gd name="T12" fmla="*/ 0 w 8"/>
                  <a:gd name="T13" fmla="*/ 16 h 19"/>
                  <a:gd name="T14" fmla="*/ 0 w 8"/>
                  <a:gd name="T15" fmla="*/ 16 h 19"/>
                  <a:gd name="T16" fmla="*/ 0 w 8"/>
                  <a:gd name="T17" fmla="*/ 18 h 19"/>
                  <a:gd name="T18" fmla="*/ 8 w 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9">
                    <a:moveTo>
                      <a:pt x="8" y="19"/>
                    </a:moveTo>
                    <a:cubicBezTo>
                      <a:pt x="8" y="13"/>
                      <a:pt x="8" y="7"/>
                      <a:pt x="8" y="2"/>
                    </a:cubicBezTo>
                    <a:cubicBezTo>
                      <a:pt x="5" y="1"/>
                      <a:pt x="2" y="0"/>
                      <a:pt x="0" y="1"/>
                    </a:cubicBezTo>
                    <a:cubicBezTo>
                      <a:pt x="0" y="1"/>
                      <a:pt x="0" y="1"/>
                      <a:pt x="0" y="1"/>
                    </a:cubicBezTo>
                    <a:cubicBezTo>
                      <a:pt x="0" y="3"/>
                      <a:pt x="0" y="5"/>
                      <a:pt x="0" y="7"/>
                    </a:cubicBezTo>
                    <a:cubicBezTo>
                      <a:pt x="1" y="7"/>
                      <a:pt x="1" y="8"/>
                      <a:pt x="2" y="8"/>
                    </a:cubicBezTo>
                    <a:cubicBezTo>
                      <a:pt x="7" y="10"/>
                      <a:pt x="5" y="17"/>
                      <a:pt x="0" y="16"/>
                    </a:cubicBezTo>
                    <a:cubicBezTo>
                      <a:pt x="0" y="16"/>
                      <a:pt x="0" y="16"/>
                      <a:pt x="0" y="16"/>
                    </a:cubicBezTo>
                    <a:cubicBezTo>
                      <a:pt x="0" y="16"/>
                      <a:pt x="0" y="17"/>
                      <a:pt x="0" y="18"/>
                    </a:cubicBezTo>
                    <a:cubicBezTo>
                      <a:pt x="3" y="18"/>
                      <a:pt x="5" y="18"/>
                      <a:pt x="8"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1">
                <a:extLst>
                  <a:ext uri="{FF2B5EF4-FFF2-40B4-BE49-F238E27FC236}">
                    <a16:creationId xmlns="" xmlns:a16="http://schemas.microsoft.com/office/drawing/2014/main" id="{D21D71B1-D6FF-426F-826F-30BAF93B30A9}"/>
                  </a:ext>
                </a:extLst>
              </p:cNvPr>
              <p:cNvSpPr>
                <a:spLocks/>
              </p:cNvSpPr>
              <p:nvPr/>
            </p:nvSpPr>
            <p:spPr bwMode="auto">
              <a:xfrm>
                <a:off x="5172075" y="3948114"/>
                <a:ext cx="33338" cy="98425"/>
              </a:xfrm>
              <a:custGeom>
                <a:avLst/>
                <a:gdLst>
                  <a:gd name="T0" fmla="*/ 8 w 8"/>
                  <a:gd name="T1" fmla="*/ 1 h 23"/>
                  <a:gd name="T2" fmla="*/ 0 w 8"/>
                  <a:gd name="T3" fmla="*/ 1 h 23"/>
                  <a:gd name="T4" fmla="*/ 0 w 8"/>
                  <a:gd name="T5" fmla="*/ 7 h 23"/>
                  <a:gd name="T6" fmla="*/ 3 w 8"/>
                  <a:gd name="T7" fmla="*/ 9 h 23"/>
                  <a:gd name="T8" fmla="*/ 1 w 8"/>
                  <a:gd name="T9" fmla="*/ 16 h 23"/>
                  <a:gd name="T10" fmla="*/ 0 w 8"/>
                  <a:gd name="T11" fmla="*/ 16 h 23"/>
                  <a:gd name="T12" fmla="*/ 0 w 8"/>
                  <a:gd name="T13" fmla="*/ 21 h 23"/>
                  <a:gd name="T14" fmla="*/ 8 w 8"/>
                  <a:gd name="T15" fmla="*/ 23 h 23"/>
                  <a:gd name="T16" fmla="*/ 8 w 8"/>
                  <a:gd name="T1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3">
                    <a:moveTo>
                      <a:pt x="8" y="1"/>
                    </a:moveTo>
                    <a:cubicBezTo>
                      <a:pt x="5" y="0"/>
                      <a:pt x="2" y="0"/>
                      <a:pt x="0" y="1"/>
                    </a:cubicBezTo>
                    <a:cubicBezTo>
                      <a:pt x="0" y="3"/>
                      <a:pt x="0" y="5"/>
                      <a:pt x="0" y="7"/>
                    </a:cubicBezTo>
                    <a:cubicBezTo>
                      <a:pt x="1" y="8"/>
                      <a:pt x="2" y="8"/>
                      <a:pt x="3" y="9"/>
                    </a:cubicBezTo>
                    <a:cubicBezTo>
                      <a:pt x="8" y="10"/>
                      <a:pt x="6" y="18"/>
                      <a:pt x="1" y="16"/>
                    </a:cubicBezTo>
                    <a:cubicBezTo>
                      <a:pt x="1" y="16"/>
                      <a:pt x="0" y="16"/>
                      <a:pt x="0" y="16"/>
                    </a:cubicBezTo>
                    <a:cubicBezTo>
                      <a:pt x="0" y="18"/>
                      <a:pt x="0" y="20"/>
                      <a:pt x="0" y="21"/>
                    </a:cubicBezTo>
                    <a:cubicBezTo>
                      <a:pt x="2" y="22"/>
                      <a:pt x="5" y="22"/>
                      <a:pt x="8" y="23"/>
                    </a:cubicBezTo>
                    <a:cubicBezTo>
                      <a:pt x="8" y="16"/>
                      <a:pt x="8" y="8"/>
                      <a:pt x="8"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2">
                <a:extLst>
                  <a:ext uri="{FF2B5EF4-FFF2-40B4-BE49-F238E27FC236}">
                    <a16:creationId xmlns="" xmlns:a16="http://schemas.microsoft.com/office/drawing/2014/main" id="{90EE8586-9BD2-44AB-9E5F-51D380A41EBE}"/>
                  </a:ext>
                </a:extLst>
              </p:cNvPr>
              <p:cNvSpPr>
                <a:spLocks/>
              </p:cNvSpPr>
              <p:nvPr/>
            </p:nvSpPr>
            <p:spPr bwMode="auto">
              <a:xfrm>
                <a:off x="5172075" y="3241676"/>
                <a:ext cx="33338" cy="85725"/>
              </a:xfrm>
              <a:custGeom>
                <a:avLst/>
                <a:gdLst>
                  <a:gd name="T0" fmla="*/ 8 w 8"/>
                  <a:gd name="T1" fmla="*/ 20 h 20"/>
                  <a:gd name="T2" fmla="*/ 8 w 8"/>
                  <a:gd name="T3" fmla="*/ 2 h 20"/>
                  <a:gd name="T4" fmla="*/ 0 w 8"/>
                  <a:gd name="T5" fmla="*/ 0 h 20"/>
                  <a:gd name="T6" fmla="*/ 0 w 8"/>
                  <a:gd name="T7" fmla="*/ 6 h 20"/>
                  <a:gd name="T8" fmla="*/ 3 w 8"/>
                  <a:gd name="T9" fmla="*/ 6 h 20"/>
                  <a:gd name="T10" fmla="*/ 3 w 8"/>
                  <a:gd name="T11" fmla="*/ 14 h 20"/>
                  <a:gd name="T12" fmla="*/ 0 w 8"/>
                  <a:gd name="T13" fmla="*/ 14 h 20"/>
                  <a:gd name="T14" fmla="*/ 0 w 8"/>
                  <a:gd name="T15" fmla="*/ 19 h 20"/>
                  <a:gd name="T16" fmla="*/ 8 w 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0">
                    <a:moveTo>
                      <a:pt x="8" y="20"/>
                    </a:moveTo>
                    <a:cubicBezTo>
                      <a:pt x="8" y="14"/>
                      <a:pt x="8" y="8"/>
                      <a:pt x="8" y="2"/>
                    </a:cubicBezTo>
                    <a:cubicBezTo>
                      <a:pt x="5" y="1"/>
                      <a:pt x="3" y="0"/>
                      <a:pt x="0" y="0"/>
                    </a:cubicBezTo>
                    <a:cubicBezTo>
                      <a:pt x="0" y="2"/>
                      <a:pt x="0" y="4"/>
                      <a:pt x="0" y="6"/>
                    </a:cubicBezTo>
                    <a:cubicBezTo>
                      <a:pt x="1" y="6"/>
                      <a:pt x="2" y="6"/>
                      <a:pt x="3" y="6"/>
                    </a:cubicBezTo>
                    <a:cubicBezTo>
                      <a:pt x="8" y="5"/>
                      <a:pt x="8" y="14"/>
                      <a:pt x="3" y="14"/>
                    </a:cubicBezTo>
                    <a:cubicBezTo>
                      <a:pt x="2" y="14"/>
                      <a:pt x="1" y="14"/>
                      <a:pt x="0" y="14"/>
                    </a:cubicBezTo>
                    <a:cubicBezTo>
                      <a:pt x="0" y="16"/>
                      <a:pt x="0" y="17"/>
                      <a:pt x="0" y="19"/>
                    </a:cubicBezTo>
                    <a:cubicBezTo>
                      <a:pt x="3" y="19"/>
                      <a:pt x="5" y="19"/>
                      <a:pt x="8"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3">
                <a:extLst>
                  <a:ext uri="{FF2B5EF4-FFF2-40B4-BE49-F238E27FC236}">
                    <a16:creationId xmlns="" xmlns:a16="http://schemas.microsoft.com/office/drawing/2014/main" id="{FB9D1E44-A262-468D-B8C4-FBBAB0EA1195}"/>
                  </a:ext>
                </a:extLst>
              </p:cNvPr>
              <p:cNvSpPr>
                <a:spLocks/>
              </p:cNvSpPr>
              <p:nvPr/>
            </p:nvSpPr>
            <p:spPr bwMode="auto">
              <a:xfrm>
                <a:off x="5111750" y="2265364"/>
                <a:ext cx="161925" cy="128588"/>
              </a:xfrm>
              <a:custGeom>
                <a:avLst/>
                <a:gdLst>
                  <a:gd name="T0" fmla="*/ 16 w 38"/>
                  <a:gd name="T1" fmla="*/ 21 h 30"/>
                  <a:gd name="T2" fmla="*/ 14 w 38"/>
                  <a:gd name="T3" fmla="*/ 20 h 30"/>
                  <a:gd name="T4" fmla="*/ 9 w 38"/>
                  <a:gd name="T5" fmla="*/ 16 h 30"/>
                  <a:gd name="T6" fmla="*/ 11 w 38"/>
                  <a:gd name="T7" fmla="*/ 12 h 30"/>
                  <a:gd name="T8" fmla="*/ 14 w 38"/>
                  <a:gd name="T9" fmla="*/ 10 h 30"/>
                  <a:gd name="T10" fmla="*/ 22 w 38"/>
                  <a:gd name="T11" fmla="*/ 8 h 30"/>
                  <a:gd name="T12" fmla="*/ 30 w 38"/>
                  <a:gd name="T13" fmla="*/ 10 h 30"/>
                  <a:gd name="T14" fmla="*/ 34 w 38"/>
                  <a:gd name="T15" fmla="*/ 3 h 30"/>
                  <a:gd name="T16" fmla="*/ 23 w 38"/>
                  <a:gd name="T17" fmla="*/ 0 h 30"/>
                  <a:gd name="T18" fmla="*/ 14 w 38"/>
                  <a:gd name="T19" fmla="*/ 1 h 30"/>
                  <a:gd name="T20" fmla="*/ 5 w 38"/>
                  <a:gd name="T21" fmla="*/ 7 h 30"/>
                  <a:gd name="T22" fmla="*/ 2 w 38"/>
                  <a:gd name="T23" fmla="*/ 19 h 30"/>
                  <a:gd name="T24" fmla="*/ 14 w 38"/>
                  <a:gd name="T25" fmla="*/ 28 h 30"/>
                  <a:gd name="T26" fmla="*/ 14 w 38"/>
                  <a:gd name="T27" fmla="*/ 29 h 30"/>
                  <a:gd name="T28" fmla="*/ 16 w 38"/>
                  <a:gd name="T2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0">
                    <a:moveTo>
                      <a:pt x="16" y="21"/>
                    </a:moveTo>
                    <a:cubicBezTo>
                      <a:pt x="16" y="20"/>
                      <a:pt x="15" y="20"/>
                      <a:pt x="14" y="20"/>
                    </a:cubicBezTo>
                    <a:cubicBezTo>
                      <a:pt x="12" y="19"/>
                      <a:pt x="10" y="18"/>
                      <a:pt x="9" y="16"/>
                    </a:cubicBezTo>
                    <a:cubicBezTo>
                      <a:pt x="9" y="15"/>
                      <a:pt x="10" y="13"/>
                      <a:pt x="11" y="12"/>
                    </a:cubicBezTo>
                    <a:cubicBezTo>
                      <a:pt x="12" y="11"/>
                      <a:pt x="13" y="11"/>
                      <a:pt x="14" y="10"/>
                    </a:cubicBezTo>
                    <a:cubicBezTo>
                      <a:pt x="16" y="9"/>
                      <a:pt x="19" y="8"/>
                      <a:pt x="22" y="8"/>
                    </a:cubicBezTo>
                    <a:cubicBezTo>
                      <a:pt x="25" y="9"/>
                      <a:pt x="27" y="9"/>
                      <a:pt x="30" y="10"/>
                    </a:cubicBezTo>
                    <a:cubicBezTo>
                      <a:pt x="34" y="13"/>
                      <a:pt x="38" y="6"/>
                      <a:pt x="34" y="3"/>
                    </a:cubicBezTo>
                    <a:cubicBezTo>
                      <a:pt x="30" y="2"/>
                      <a:pt x="27" y="1"/>
                      <a:pt x="23" y="0"/>
                    </a:cubicBezTo>
                    <a:cubicBezTo>
                      <a:pt x="20" y="0"/>
                      <a:pt x="17" y="0"/>
                      <a:pt x="14" y="1"/>
                    </a:cubicBezTo>
                    <a:cubicBezTo>
                      <a:pt x="11" y="2"/>
                      <a:pt x="7" y="4"/>
                      <a:pt x="5" y="7"/>
                    </a:cubicBezTo>
                    <a:cubicBezTo>
                      <a:pt x="2" y="10"/>
                      <a:pt x="0" y="15"/>
                      <a:pt x="2" y="19"/>
                    </a:cubicBezTo>
                    <a:cubicBezTo>
                      <a:pt x="3" y="24"/>
                      <a:pt x="9" y="27"/>
                      <a:pt x="14" y="28"/>
                    </a:cubicBezTo>
                    <a:cubicBezTo>
                      <a:pt x="14" y="28"/>
                      <a:pt x="14" y="29"/>
                      <a:pt x="14" y="29"/>
                    </a:cubicBezTo>
                    <a:cubicBezTo>
                      <a:pt x="19" y="30"/>
                      <a:pt x="21" y="22"/>
                      <a:pt x="16" y="2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4">
                <a:extLst>
                  <a:ext uri="{FF2B5EF4-FFF2-40B4-BE49-F238E27FC236}">
                    <a16:creationId xmlns="" xmlns:a16="http://schemas.microsoft.com/office/drawing/2014/main" id="{43526423-8387-48E3-84F7-B1B0A909635B}"/>
                  </a:ext>
                </a:extLst>
              </p:cNvPr>
              <p:cNvSpPr>
                <a:spLocks/>
              </p:cNvSpPr>
              <p:nvPr/>
            </p:nvSpPr>
            <p:spPr bwMode="auto">
              <a:xfrm>
                <a:off x="5103813" y="2406651"/>
                <a:ext cx="161925" cy="144463"/>
              </a:xfrm>
              <a:custGeom>
                <a:avLst/>
                <a:gdLst>
                  <a:gd name="T0" fmla="*/ 18 w 38"/>
                  <a:gd name="T1" fmla="*/ 25 h 34"/>
                  <a:gd name="T2" fmla="*/ 16 w 38"/>
                  <a:gd name="T3" fmla="*/ 23 h 34"/>
                  <a:gd name="T4" fmla="*/ 13 w 38"/>
                  <a:gd name="T5" fmla="*/ 9 h 34"/>
                  <a:gd name="T6" fmla="*/ 16 w 38"/>
                  <a:gd name="T7" fmla="*/ 9 h 34"/>
                  <a:gd name="T8" fmla="*/ 24 w 38"/>
                  <a:gd name="T9" fmla="*/ 8 h 34"/>
                  <a:gd name="T10" fmla="*/ 31 w 38"/>
                  <a:gd name="T11" fmla="*/ 9 h 34"/>
                  <a:gd name="T12" fmla="*/ 33 w 38"/>
                  <a:gd name="T13" fmla="*/ 1 h 34"/>
                  <a:gd name="T14" fmla="*/ 24 w 38"/>
                  <a:gd name="T15" fmla="*/ 0 h 34"/>
                  <a:gd name="T16" fmla="*/ 16 w 38"/>
                  <a:gd name="T17" fmla="*/ 0 h 34"/>
                  <a:gd name="T18" fmla="*/ 5 w 38"/>
                  <a:gd name="T19" fmla="*/ 5 h 34"/>
                  <a:gd name="T20" fmla="*/ 3 w 38"/>
                  <a:gd name="T21" fmla="*/ 21 h 34"/>
                  <a:gd name="T22" fmla="*/ 16 w 38"/>
                  <a:gd name="T23" fmla="*/ 32 h 34"/>
                  <a:gd name="T24" fmla="*/ 16 w 38"/>
                  <a:gd name="T25" fmla="*/ 32 h 34"/>
                  <a:gd name="T26" fmla="*/ 18 w 38"/>
                  <a:gd name="T27"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34">
                    <a:moveTo>
                      <a:pt x="18" y="25"/>
                    </a:moveTo>
                    <a:cubicBezTo>
                      <a:pt x="18" y="24"/>
                      <a:pt x="17" y="24"/>
                      <a:pt x="16" y="23"/>
                    </a:cubicBezTo>
                    <a:cubicBezTo>
                      <a:pt x="11" y="20"/>
                      <a:pt x="5" y="12"/>
                      <a:pt x="13" y="9"/>
                    </a:cubicBezTo>
                    <a:cubicBezTo>
                      <a:pt x="14" y="9"/>
                      <a:pt x="15" y="9"/>
                      <a:pt x="16" y="9"/>
                    </a:cubicBezTo>
                    <a:cubicBezTo>
                      <a:pt x="18" y="8"/>
                      <a:pt x="21" y="8"/>
                      <a:pt x="24" y="8"/>
                    </a:cubicBezTo>
                    <a:cubicBezTo>
                      <a:pt x="26" y="8"/>
                      <a:pt x="29" y="9"/>
                      <a:pt x="31" y="9"/>
                    </a:cubicBezTo>
                    <a:cubicBezTo>
                      <a:pt x="36" y="10"/>
                      <a:pt x="38" y="3"/>
                      <a:pt x="33" y="1"/>
                    </a:cubicBezTo>
                    <a:cubicBezTo>
                      <a:pt x="30" y="1"/>
                      <a:pt x="27" y="0"/>
                      <a:pt x="24" y="0"/>
                    </a:cubicBezTo>
                    <a:cubicBezTo>
                      <a:pt x="21" y="0"/>
                      <a:pt x="19" y="0"/>
                      <a:pt x="16" y="0"/>
                    </a:cubicBezTo>
                    <a:cubicBezTo>
                      <a:pt x="12" y="1"/>
                      <a:pt x="8" y="2"/>
                      <a:pt x="5" y="5"/>
                    </a:cubicBezTo>
                    <a:cubicBezTo>
                      <a:pt x="0" y="9"/>
                      <a:pt x="0" y="16"/>
                      <a:pt x="3" y="21"/>
                    </a:cubicBezTo>
                    <a:cubicBezTo>
                      <a:pt x="5" y="27"/>
                      <a:pt x="10" y="30"/>
                      <a:pt x="16" y="32"/>
                    </a:cubicBezTo>
                    <a:cubicBezTo>
                      <a:pt x="16" y="32"/>
                      <a:pt x="16" y="32"/>
                      <a:pt x="16" y="32"/>
                    </a:cubicBezTo>
                    <a:cubicBezTo>
                      <a:pt x="21" y="34"/>
                      <a:pt x="23" y="26"/>
                      <a:pt x="18"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5">
                <a:extLst>
                  <a:ext uri="{FF2B5EF4-FFF2-40B4-BE49-F238E27FC236}">
                    <a16:creationId xmlns="" xmlns:a16="http://schemas.microsoft.com/office/drawing/2014/main" id="{96EF747C-DE9D-4C57-9894-51C427B27ED8}"/>
                  </a:ext>
                </a:extLst>
              </p:cNvPr>
              <p:cNvSpPr>
                <a:spLocks/>
              </p:cNvSpPr>
              <p:nvPr/>
            </p:nvSpPr>
            <p:spPr bwMode="auto">
              <a:xfrm>
                <a:off x="5086350" y="2555876"/>
                <a:ext cx="182563" cy="119063"/>
              </a:xfrm>
              <a:custGeom>
                <a:avLst/>
                <a:gdLst>
                  <a:gd name="T0" fmla="*/ 24 w 43"/>
                  <a:gd name="T1" fmla="*/ 20 h 28"/>
                  <a:gd name="T2" fmla="*/ 20 w 43"/>
                  <a:gd name="T3" fmla="*/ 19 h 28"/>
                  <a:gd name="T4" fmla="*/ 15 w 43"/>
                  <a:gd name="T5" fmla="*/ 17 h 28"/>
                  <a:gd name="T6" fmla="*/ 15 w 43"/>
                  <a:gd name="T7" fmla="*/ 11 h 28"/>
                  <a:gd name="T8" fmla="*/ 20 w 43"/>
                  <a:gd name="T9" fmla="*/ 8 h 28"/>
                  <a:gd name="T10" fmla="*/ 28 w 43"/>
                  <a:gd name="T11" fmla="*/ 9 h 28"/>
                  <a:gd name="T12" fmla="*/ 34 w 43"/>
                  <a:gd name="T13" fmla="*/ 12 h 28"/>
                  <a:gd name="T14" fmla="*/ 38 w 43"/>
                  <a:gd name="T15" fmla="*/ 5 h 28"/>
                  <a:gd name="T16" fmla="*/ 28 w 43"/>
                  <a:gd name="T17" fmla="*/ 1 h 28"/>
                  <a:gd name="T18" fmla="*/ 20 w 43"/>
                  <a:gd name="T19" fmla="*/ 0 h 28"/>
                  <a:gd name="T20" fmla="*/ 6 w 43"/>
                  <a:gd name="T21" fmla="*/ 8 h 28"/>
                  <a:gd name="T22" fmla="*/ 20 w 43"/>
                  <a:gd name="T23" fmla="*/ 27 h 28"/>
                  <a:gd name="T24" fmla="*/ 21 w 43"/>
                  <a:gd name="T25" fmla="*/ 28 h 28"/>
                  <a:gd name="T26" fmla="*/ 24 w 43"/>
                  <a:gd name="T2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28">
                    <a:moveTo>
                      <a:pt x="24" y="20"/>
                    </a:moveTo>
                    <a:cubicBezTo>
                      <a:pt x="22" y="19"/>
                      <a:pt x="21" y="19"/>
                      <a:pt x="20" y="19"/>
                    </a:cubicBezTo>
                    <a:cubicBezTo>
                      <a:pt x="18" y="18"/>
                      <a:pt x="17" y="18"/>
                      <a:pt x="15" y="17"/>
                    </a:cubicBezTo>
                    <a:cubicBezTo>
                      <a:pt x="12" y="15"/>
                      <a:pt x="12" y="14"/>
                      <a:pt x="15" y="11"/>
                    </a:cubicBezTo>
                    <a:cubicBezTo>
                      <a:pt x="16" y="10"/>
                      <a:pt x="18" y="9"/>
                      <a:pt x="20" y="8"/>
                    </a:cubicBezTo>
                    <a:cubicBezTo>
                      <a:pt x="22" y="8"/>
                      <a:pt x="25" y="8"/>
                      <a:pt x="28" y="9"/>
                    </a:cubicBezTo>
                    <a:cubicBezTo>
                      <a:pt x="30" y="10"/>
                      <a:pt x="32" y="11"/>
                      <a:pt x="34" y="12"/>
                    </a:cubicBezTo>
                    <a:cubicBezTo>
                      <a:pt x="39" y="15"/>
                      <a:pt x="43" y="8"/>
                      <a:pt x="38" y="5"/>
                    </a:cubicBezTo>
                    <a:cubicBezTo>
                      <a:pt x="35" y="3"/>
                      <a:pt x="32" y="2"/>
                      <a:pt x="28" y="1"/>
                    </a:cubicBezTo>
                    <a:cubicBezTo>
                      <a:pt x="25" y="0"/>
                      <a:pt x="23" y="0"/>
                      <a:pt x="20" y="0"/>
                    </a:cubicBezTo>
                    <a:cubicBezTo>
                      <a:pt x="14" y="1"/>
                      <a:pt x="10" y="3"/>
                      <a:pt x="6" y="8"/>
                    </a:cubicBezTo>
                    <a:cubicBezTo>
                      <a:pt x="0" y="18"/>
                      <a:pt x="11" y="25"/>
                      <a:pt x="20" y="27"/>
                    </a:cubicBezTo>
                    <a:cubicBezTo>
                      <a:pt x="20" y="27"/>
                      <a:pt x="21" y="27"/>
                      <a:pt x="21" y="28"/>
                    </a:cubicBezTo>
                    <a:cubicBezTo>
                      <a:pt x="27" y="28"/>
                      <a:pt x="29" y="21"/>
                      <a:pt x="24"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
                <a:extLst>
                  <a:ext uri="{FF2B5EF4-FFF2-40B4-BE49-F238E27FC236}">
                    <a16:creationId xmlns="" xmlns:a16="http://schemas.microsoft.com/office/drawing/2014/main" id="{D9DEB8B0-2A09-434C-8D8C-9C6E2E4921CD}"/>
                  </a:ext>
                </a:extLst>
              </p:cNvPr>
              <p:cNvSpPr>
                <a:spLocks/>
              </p:cNvSpPr>
              <p:nvPr/>
            </p:nvSpPr>
            <p:spPr bwMode="auto">
              <a:xfrm>
                <a:off x="5103813" y="2722564"/>
                <a:ext cx="157163" cy="122238"/>
              </a:xfrm>
              <a:custGeom>
                <a:avLst/>
                <a:gdLst>
                  <a:gd name="T0" fmla="*/ 20 w 37"/>
                  <a:gd name="T1" fmla="*/ 20 h 29"/>
                  <a:gd name="T2" fmla="*/ 16 w 37"/>
                  <a:gd name="T3" fmla="*/ 20 h 29"/>
                  <a:gd name="T4" fmla="*/ 9 w 37"/>
                  <a:gd name="T5" fmla="*/ 16 h 29"/>
                  <a:gd name="T6" fmla="*/ 9 w 37"/>
                  <a:gd name="T7" fmla="*/ 15 h 29"/>
                  <a:gd name="T8" fmla="*/ 11 w 37"/>
                  <a:gd name="T9" fmla="*/ 12 h 29"/>
                  <a:gd name="T10" fmla="*/ 16 w 37"/>
                  <a:gd name="T11" fmla="*/ 9 h 29"/>
                  <a:gd name="T12" fmla="*/ 24 w 37"/>
                  <a:gd name="T13" fmla="*/ 9 h 29"/>
                  <a:gd name="T14" fmla="*/ 29 w 37"/>
                  <a:gd name="T15" fmla="*/ 11 h 29"/>
                  <a:gd name="T16" fmla="*/ 33 w 37"/>
                  <a:gd name="T17" fmla="*/ 4 h 29"/>
                  <a:gd name="T18" fmla="*/ 24 w 37"/>
                  <a:gd name="T19" fmla="*/ 0 h 29"/>
                  <a:gd name="T20" fmla="*/ 16 w 37"/>
                  <a:gd name="T21" fmla="*/ 0 h 29"/>
                  <a:gd name="T22" fmla="*/ 4 w 37"/>
                  <a:gd name="T23" fmla="*/ 7 h 29"/>
                  <a:gd name="T24" fmla="*/ 2 w 37"/>
                  <a:gd name="T25" fmla="*/ 20 h 29"/>
                  <a:gd name="T26" fmla="*/ 16 w 37"/>
                  <a:gd name="T27" fmla="*/ 28 h 29"/>
                  <a:gd name="T28" fmla="*/ 17 w 37"/>
                  <a:gd name="T29" fmla="*/ 28 h 29"/>
                  <a:gd name="T30" fmla="*/ 20 w 37"/>
                  <a:gd name="T31"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29">
                    <a:moveTo>
                      <a:pt x="20" y="20"/>
                    </a:moveTo>
                    <a:cubicBezTo>
                      <a:pt x="18" y="20"/>
                      <a:pt x="17" y="20"/>
                      <a:pt x="16" y="20"/>
                    </a:cubicBezTo>
                    <a:cubicBezTo>
                      <a:pt x="13" y="19"/>
                      <a:pt x="11" y="18"/>
                      <a:pt x="9" y="16"/>
                    </a:cubicBezTo>
                    <a:cubicBezTo>
                      <a:pt x="9" y="16"/>
                      <a:pt x="9" y="15"/>
                      <a:pt x="9" y="15"/>
                    </a:cubicBezTo>
                    <a:cubicBezTo>
                      <a:pt x="9" y="13"/>
                      <a:pt x="10" y="13"/>
                      <a:pt x="11" y="12"/>
                    </a:cubicBezTo>
                    <a:cubicBezTo>
                      <a:pt x="12" y="10"/>
                      <a:pt x="14" y="9"/>
                      <a:pt x="16" y="9"/>
                    </a:cubicBezTo>
                    <a:cubicBezTo>
                      <a:pt x="18" y="8"/>
                      <a:pt x="21" y="8"/>
                      <a:pt x="24" y="9"/>
                    </a:cubicBezTo>
                    <a:cubicBezTo>
                      <a:pt x="26" y="10"/>
                      <a:pt x="27" y="10"/>
                      <a:pt x="29" y="11"/>
                    </a:cubicBezTo>
                    <a:cubicBezTo>
                      <a:pt x="33" y="15"/>
                      <a:pt x="37" y="7"/>
                      <a:pt x="33" y="4"/>
                    </a:cubicBezTo>
                    <a:cubicBezTo>
                      <a:pt x="30" y="2"/>
                      <a:pt x="27" y="1"/>
                      <a:pt x="24" y="0"/>
                    </a:cubicBezTo>
                    <a:cubicBezTo>
                      <a:pt x="21" y="0"/>
                      <a:pt x="19" y="0"/>
                      <a:pt x="16" y="0"/>
                    </a:cubicBezTo>
                    <a:cubicBezTo>
                      <a:pt x="11" y="1"/>
                      <a:pt x="7" y="3"/>
                      <a:pt x="4" y="7"/>
                    </a:cubicBezTo>
                    <a:cubicBezTo>
                      <a:pt x="1" y="11"/>
                      <a:pt x="0" y="15"/>
                      <a:pt x="2" y="20"/>
                    </a:cubicBezTo>
                    <a:cubicBezTo>
                      <a:pt x="4" y="25"/>
                      <a:pt x="11" y="27"/>
                      <a:pt x="16" y="28"/>
                    </a:cubicBezTo>
                    <a:cubicBezTo>
                      <a:pt x="16" y="28"/>
                      <a:pt x="17" y="28"/>
                      <a:pt x="17" y="28"/>
                    </a:cubicBezTo>
                    <a:cubicBezTo>
                      <a:pt x="23" y="29"/>
                      <a:pt x="25" y="21"/>
                      <a:pt x="20"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7">
                <a:extLst>
                  <a:ext uri="{FF2B5EF4-FFF2-40B4-BE49-F238E27FC236}">
                    <a16:creationId xmlns="" xmlns:a16="http://schemas.microsoft.com/office/drawing/2014/main" id="{7F413D8F-01DF-4CB3-A6F6-7E6C4ADD29B5}"/>
                  </a:ext>
                </a:extLst>
              </p:cNvPr>
              <p:cNvSpPr>
                <a:spLocks/>
              </p:cNvSpPr>
              <p:nvPr/>
            </p:nvSpPr>
            <p:spPr bwMode="auto">
              <a:xfrm>
                <a:off x="5091113" y="2955926"/>
                <a:ext cx="174625" cy="111125"/>
              </a:xfrm>
              <a:custGeom>
                <a:avLst/>
                <a:gdLst>
                  <a:gd name="T0" fmla="*/ 22 w 41"/>
                  <a:gd name="T1" fmla="*/ 18 h 26"/>
                  <a:gd name="T2" fmla="*/ 19 w 41"/>
                  <a:gd name="T3" fmla="*/ 18 h 26"/>
                  <a:gd name="T4" fmla="*/ 15 w 41"/>
                  <a:gd name="T5" fmla="*/ 9 h 26"/>
                  <a:gd name="T6" fmla="*/ 19 w 41"/>
                  <a:gd name="T7" fmla="*/ 8 h 26"/>
                  <a:gd name="T8" fmla="*/ 27 w 41"/>
                  <a:gd name="T9" fmla="*/ 9 h 26"/>
                  <a:gd name="T10" fmla="*/ 32 w 41"/>
                  <a:gd name="T11" fmla="*/ 11 h 26"/>
                  <a:gd name="T12" fmla="*/ 36 w 41"/>
                  <a:gd name="T13" fmla="*/ 4 h 26"/>
                  <a:gd name="T14" fmla="*/ 27 w 41"/>
                  <a:gd name="T15" fmla="*/ 1 h 26"/>
                  <a:gd name="T16" fmla="*/ 19 w 41"/>
                  <a:gd name="T17" fmla="*/ 0 h 26"/>
                  <a:gd name="T18" fmla="*/ 7 w 41"/>
                  <a:gd name="T19" fmla="*/ 5 h 26"/>
                  <a:gd name="T20" fmla="*/ 19 w 41"/>
                  <a:gd name="T21" fmla="*/ 26 h 26"/>
                  <a:gd name="T22" fmla="*/ 22 w 41"/>
                  <a:gd name="T23" fmla="*/ 26 h 26"/>
                  <a:gd name="T24" fmla="*/ 22 w 41"/>
                  <a:gd name="T25"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6">
                    <a:moveTo>
                      <a:pt x="22" y="18"/>
                    </a:moveTo>
                    <a:cubicBezTo>
                      <a:pt x="21" y="18"/>
                      <a:pt x="20" y="18"/>
                      <a:pt x="19" y="18"/>
                    </a:cubicBezTo>
                    <a:cubicBezTo>
                      <a:pt x="14" y="16"/>
                      <a:pt x="9" y="12"/>
                      <a:pt x="15" y="9"/>
                    </a:cubicBezTo>
                    <a:cubicBezTo>
                      <a:pt x="16" y="8"/>
                      <a:pt x="17" y="8"/>
                      <a:pt x="19" y="8"/>
                    </a:cubicBezTo>
                    <a:cubicBezTo>
                      <a:pt x="21" y="8"/>
                      <a:pt x="24" y="8"/>
                      <a:pt x="27" y="9"/>
                    </a:cubicBezTo>
                    <a:cubicBezTo>
                      <a:pt x="29" y="10"/>
                      <a:pt x="30" y="10"/>
                      <a:pt x="32" y="11"/>
                    </a:cubicBezTo>
                    <a:cubicBezTo>
                      <a:pt x="37" y="13"/>
                      <a:pt x="41" y="6"/>
                      <a:pt x="36" y="4"/>
                    </a:cubicBezTo>
                    <a:cubicBezTo>
                      <a:pt x="33" y="3"/>
                      <a:pt x="30" y="2"/>
                      <a:pt x="27" y="1"/>
                    </a:cubicBezTo>
                    <a:cubicBezTo>
                      <a:pt x="24" y="0"/>
                      <a:pt x="22" y="0"/>
                      <a:pt x="19" y="0"/>
                    </a:cubicBezTo>
                    <a:cubicBezTo>
                      <a:pt x="14" y="0"/>
                      <a:pt x="10" y="2"/>
                      <a:pt x="7" y="5"/>
                    </a:cubicBezTo>
                    <a:cubicBezTo>
                      <a:pt x="0" y="15"/>
                      <a:pt x="9" y="25"/>
                      <a:pt x="19" y="26"/>
                    </a:cubicBezTo>
                    <a:cubicBezTo>
                      <a:pt x="20" y="26"/>
                      <a:pt x="21" y="26"/>
                      <a:pt x="22" y="26"/>
                    </a:cubicBezTo>
                    <a:cubicBezTo>
                      <a:pt x="27" y="26"/>
                      <a:pt x="27" y="18"/>
                      <a:pt x="22" y="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8">
                <a:extLst>
                  <a:ext uri="{FF2B5EF4-FFF2-40B4-BE49-F238E27FC236}">
                    <a16:creationId xmlns="" xmlns:a16="http://schemas.microsoft.com/office/drawing/2014/main" id="{49DF7527-25D3-4EED-B9D8-33A2D3E1ACE4}"/>
                  </a:ext>
                </a:extLst>
              </p:cNvPr>
              <p:cNvSpPr>
                <a:spLocks/>
              </p:cNvSpPr>
              <p:nvPr/>
            </p:nvSpPr>
            <p:spPr bwMode="auto">
              <a:xfrm>
                <a:off x="5106988" y="2844801"/>
                <a:ext cx="149225" cy="107950"/>
              </a:xfrm>
              <a:custGeom>
                <a:avLst/>
                <a:gdLst>
                  <a:gd name="T0" fmla="*/ 17 w 35"/>
                  <a:gd name="T1" fmla="*/ 16 h 25"/>
                  <a:gd name="T2" fmla="*/ 15 w 35"/>
                  <a:gd name="T3" fmla="*/ 15 h 25"/>
                  <a:gd name="T4" fmla="*/ 15 w 35"/>
                  <a:gd name="T5" fmla="*/ 9 h 25"/>
                  <a:gd name="T6" fmla="*/ 15 w 35"/>
                  <a:gd name="T7" fmla="*/ 9 h 25"/>
                  <a:gd name="T8" fmla="*/ 23 w 35"/>
                  <a:gd name="T9" fmla="*/ 10 h 25"/>
                  <a:gd name="T10" fmla="*/ 27 w 35"/>
                  <a:gd name="T11" fmla="*/ 12 h 25"/>
                  <a:gd name="T12" fmla="*/ 31 w 35"/>
                  <a:gd name="T13" fmla="*/ 4 h 25"/>
                  <a:gd name="T14" fmla="*/ 23 w 35"/>
                  <a:gd name="T15" fmla="*/ 1 h 25"/>
                  <a:gd name="T16" fmla="*/ 15 w 35"/>
                  <a:gd name="T17" fmla="*/ 0 h 25"/>
                  <a:gd name="T18" fmla="*/ 8 w 35"/>
                  <a:gd name="T19" fmla="*/ 3 h 25"/>
                  <a:gd name="T20" fmla="*/ 15 w 35"/>
                  <a:gd name="T21" fmla="*/ 24 h 25"/>
                  <a:gd name="T22" fmla="*/ 15 w 35"/>
                  <a:gd name="T23" fmla="*/ 24 h 25"/>
                  <a:gd name="T24" fmla="*/ 17 w 35"/>
                  <a:gd name="T25"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25">
                    <a:moveTo>
                      <a:pt x="17" y="16"/>
                    </a:moveTo>
                    <a:cubicBezTo>
                      <a:pt x="16" y="16"/>
                      <a:pt x="16" y="15"/>
                      <a:pt x="15" y="15"/>
                    </a:cubicBezTo>
                    <a:cubicBezTo>
                      <a:pt x="12" y="13"/>
                      <a:pt x="11" y="10"/>
                      <a:pt x="15" y="9"/>
                    </a:cubicBezTo>
                    <a:cubicBezTo>
                      <a:pt x="15" y="9"/>
                      <a:pt x="15" y="9"/>
                      <a:pt x="15" y="9"/>
                    </a:cubicBezTo>
                    <a:cubicBezTo>
                      <a:pt x="17" y="8"/>
                      <a:pt x="20" y="9"/>
                      <a:pt x="23" y="10"/>
                    </a:cubicBezTo>
                    <a:cubicBezTo>
                      <a:pt x="24" y="10"/>
                      <a:pt x="26" y="11"/>
                      <a:pt x="27" y="12"/>
                    </a:cubicBezTo>
                    <a:cubicBezTo>
                      <a:pt x="31" y="15"/>
                      <a:pt x="35" y="7"/>
                      <a:pt x="31" y="4"/>
                    </a:cubicBezTo>
                    <a:cubicBezTo>
                      <a:pt x="29" y="3"/>
                      <a:pt x="26" y="2"/>
                      <a:pt x="23" y="1"/>
                    </a:cubicBezTo>
                    <a:cubicBezTo>
                      <a:pt x="20" y="0"/>
                      <a:pt x="17" y="0"/>
                      <a:pt x="15" y="0"/>
                    </a:cubicBezTo>
                    <a:cubicBezTo>
                      <a:pt x="12" y="1"/>
                      <a:pt x="10" y="1"/>
                      <a:pt x="8" y="3"/>
                    </a:cubicBezTo>
                    <a:cubicBezTo>
                      <a:pt x="0" y="10"/>
                      <a:pt x="6" y="20"/>
                      <a:pt x="15" y="24"/>
                    </a:cubicBezTo>
                    <a:cubicBezTo>
                      <a:pt x="15" y="24"/>
                      <a:pt x="15" y="24"/>
                      <a:pt x="15" y="24"/>
                    </a:cubicBezTo>
                    <a:cubicBezTo>
                      <a:pt x="20" y="25"/>
                      <a:pt x="22" y="18"/>
                      <a:pt x="17"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9">
                <a:extLst>
                  <a:ext uri="{FF2B5EF4-FFF2-40B4-BE49-F238E27FC236}">
                    <a16:creationId xmlns="" xmlns:a16="http://schemas.microsoft.com/office/drawing/2014/main" id="{331B43F0-FFE5-4E95-A2E7-1C3EFCFC73A2}"/>
                  </a:ext>
                </a:extLst>
              </p:cNvPr>
              <p:cNvSpPr>
                <a:spLocks/>
              </p:cNvSpPr>
              <p:nvPr/>
            </p:nvSpPr>
            <p:spPr bwMode="auto">
              <a:xfrm>
                <a:off x="5081588" y="3074989"/>
                <a:ext cx="174625" cy="103188"/>
              </a:xfrm>
              <a:custGeom>
                <a:avLst/>
                <a:gdLst>
                  <a:gd name="T0" fmla="*/ 23 w 41"/>
                  <a:gd name="T1" fmla="*/ 16 h 24"/>
                  <a:gd name="T2" fmla="*/ 21 w 41"/>
                  <a:gd name="T3" fmla="*/ 15 h 24"/>
                  <a:gd name="T4" fmla="*/ 16 w 41"/>
                  <a:gd name="T5" fmla="*/ 13 h 24"/>
                  <a:gd name="T6" fmla="*/ 14 w 41"/>
                  <a:gd name="T7" fmla="*/ 11 h 24"/>
                  <a:gd name="T8" fmla="*/ 13 w 41"/>
                  <a:gd name="T9" fmla="*/ 11 h 24"/>
                  <a:gd name="T10" fmla="*/ 21 w 41"/>
                  <a:gd name="T11" fmla="*/ 9 h 24"/>
                  <a:gd name="T12" fmla="*/ 29 w 41"/>
                  <a:gd name="T13" fmla="*/ 13 h 24"/>
                  <a:gd name="T14" fmla="*/ 31 w 41"/>
                  <a:gd name="T15" fmla="*/ 14 h 24"/>
                  <a:gd name="T16" fmla="*/ 37 w 41"/>
                  <a:gd name="T17" fmla="*/ 9 h 24"/>
                  <a:gd name="T18" fmla="*/ 29 w 41"/>
                  <a:gd name="T19" fmla="*/ 3 h 24"/>
                  <a:gd name="T20" fmla="*/ 21 w 41"/>
                  <a:gd name="T21" fmla="*/ 1 h 24"/>
                  <a:gd name="T22" fmla="*/ 6 w 41"/>
                  <a:gd name="T23" fmla="*/ 6 h 24"/>
                  <a:gd name="T24" fmla="*/ 21 w 41"/>
                  <a:gd name="T25" fmla="*/ 23 h 24"/>
                  <a:gd name="T26" fmla="*/ 23 w 41"/>
                  <a:gd name="T27" fmla="*/ 24 h 24"/>
                  <a:gd name="T28" fmla="*/ 23 w 41"/>
                  <a:gd name="T2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24">
                    <a:moveTo>
                      <a:pt x="23" y="16"/>
                    </a:moveTo>
                    <a:cubicBezTo>
                      <a:pt x="22" y="16"/>
                      <a:pt x="22" y="15"/>
                      <a:pt x="21" y="15"/>
                    </a:cubicBezTo>
                    <a:cubicBezTo>
                      <a:pt x="19" y="15"/>
                      <a:pt x="18" y="14"/>
                      <a:pt x="16" y="13"/>
                    </a:cubicBezTo>
                    <a:cubicBezTo>
                      <a:pt x="15" y="13"/>
                      <a:pt x="14" y="12"/>
                      <a:pt x="14" y="11"/>
                    </a:cubicBezTo>
                    <a:cubicBezTo>
                      <a:pt x="13" y="10"/>
                      <a:pt x="13" y="11"/>
                      <a:pt x="13" y="11"/>
                    </a:cubicBezTo>
                    <a:cubicBezTo>
                      <a:pt x="15" y="9"/>
                      <a:pt x="18" y="9"/>
                      <a:pt x="21" y="9"/>
                    </a:cubicBezTo>
                    <a:cubicBezTo>
                      <a:pt x="24" y="10"/>
                      <a:pt x="27" y="11"/>
                      <a:pt x="29" y="13"/>
                    </a:cubicBezTo>
                    <a:cubicBezTo>
                      <a:pt x="30" y="13"/>
                      <a:pt x="31" y="14"/>
                      <a:pt x="31" y="14"/>
                    </a:cubicBezTo>
                    <a:cubicBezTo>
                      <a:pt x="35" y="18"/>
                      <a:pt x="41" y="12"/>
                      <a:pt x="37" y="9"/>
                    </a:cubicBezTo>
                    <a:cubicBezTo>
                      <a:pt x="35" y="7"/>
                      <a:pt x="32" y="5"/>
                      <a:pt x="29" y="3"/>
                    </a:cubicBezTo>
                    <a:cubicBezTo>
                      <a:pt x="26" y="2"/>
                      <a:pt x="24" y="1"/>
                      <a:pt x="21" y="1"/>
                    </a:cubicBezTo>
                    <a:cubicBezTo>
                      <a:pt x="15" y="0"/>
                      <a:pt x="10" y="1"/>
                      <a:pt x="6" y="6"/>
                    </a:cubicBezTo>
                    <a:cubicBezTo>
                      <a:pt x="0" y="15"/>
                      <a:pt x="13" y="22"/>
                      <a:pt x="21" y="23"/>
                    </a:cubicBezTo>
                    <a:cubicBezTo>
                      <a:pt x="22" y="24"/>
                      <a:pt x="22" y="24"/>
                      <a:pt x="23" y="24"/>
                    </a:cubicBezTo>
                    <a:cubicBezTo>
                      <a:pt x="28" y="24"/>
                      <a:pt x="28" y="16"/>
                      <a:pt x="23"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0">
                <a:extLst>
                  <a:ext uri="{FF2B5EF4-FFF2-40B4-BE49-F238E27FC236}">
                    <a16:creationId xmlns="" xmlns:a16="http://schemas.microsoft.com/office/drawing/2014/main" id="{E07F5924-690F-4109-8DCB-A0586543EB0A}"/>
                  </a:ext>
                </a:extLst>
              </p:cNvPr>
              <p:cNvSpPr>
                <a:spLocks/>
              </p:cNvSpPr>
              <p:nvPr/>
            </p:nvSpPr>
            <p:spPr bwMode="auto">
              <a:xfrm>
                <a:off x="5106988" y="3208339"/>
                <a:ext cx="146050" cy="93663"/>
              </a:xfrm>
              <a:custGeom>
                <a:avLst/>
                <a:gdLst>
                  <a:gd name="T0" fmla="*/ 18 w 34"/>
                  <a:gd name="T1" fmla="*/ 14 h 22"/>
                  <a:gd name="T2" fmla="*/ 15 w 34"/>
                  <a:gd name="T3" fmla="*/ 14 h 22"/>
                  <a:gd name="T4" fmla="*/ 11 w 34"/>
                  <a:gd name="T5" fmla="*/ 13 h 22"/>
                  <a:gd name="T6" fmla="*/ 9 w 34"/>
                  <a:gd name="T7" fmla="*/ 11 h 22"/>
                  <a:gd name="T8" fmla="*/ 9 w 34"/>
                  <a:gd name="T9" fmla="*/ 10 h 22"/>
                  <a:gd name="T10" fmla="*/ 14 w 34"/>
                  <a:gd name="T11" fmla="*/ 8 h 22"/>
                  <a:gd name="T12" fmla="*/ 15 w 34"/>
                  <a:gd name="T13" fmla="*/ 8 h 22"/>
                  <a:gd name="T14" fmla="*/ 23 w 34"/>
                  <a:gd name="T15" fmla="*/ 10 h 22"/>
                  <a:gd name="T16" fmla="*/ 27 w 34"/>
                  <a:gd name="T17" fmla="*/ 11 h 22"/>
                  <a:gd name="T18" fmla="*/ 29 w 34"/>
                  <a:gd name="T19" fmla="*/ 3 h 22"/>
                  <a:gd name="T20" fmla="*/ 23 w 34"/>
                  <a:gd name="T21" fmla="*/ 1 h 22"/>
                  <a:gd name="T22" fmla="*/ 15 w 34"/>
                  <a:gd name="T23" fmla="*/ 0 h 22"/>
                  <a:gd name="T24" fmla="*/ 10 w 34"/>
                  <a:gd name="T25" fmla="*/ 0 h 22"/>
                  <a:gd name="T26" fmla="*/ 1 w 34"/>
                  <a:gd name="T27" fmla="*/ 9 h 22"/>
                  <a:gd name="T28" fmla="*/ 15 w 34"/>
                  <a:gd name="T29" fmla="*/ 22 h 22"/>
                  <a:gd name="T30" fmla="*/ 18 w 34"/>
                  <a:gd name="T31" fmla="*/ 22 h 22"/>
                  <a:gd name="T32" fmla="*/ 18 w 34"/>
                  <a:gd name="T33"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22">
                    <a:moveTo>
                      <a:pt x="18" y="14"/>
                    </a:moveTo>
                    <a:cubicBezTo>
                      <a:pt x="17" y="14"/>
                      <a:pt x="16" y="14"/>
                      <a:pt x="15" y="14"/>
                    </a:cubicBezTo>
                    <a:cubicBezTo>
                      <a:pt x="14" y="13"/>
                      <a:pt x="13" y="13"/>
                      <a:pt x="11" y="13"/>
                    </a:cubicBezTo>
                    <a:cubicBezTo>
                      <a:pt x="11" y="12"/>
                      <a:pt x="10" y="12"/>
                      <a:pt x="9" y="11"/>
                    </a:cubicBezTo>
                    <a:cubicBezTo>
                      <a:pt x="9" y="11"/>
                      <a:pt x="9" y="10"/>
                      <a:pt x="9" y="10"/>
                    </a:cubicBezTo>
                    <a:cubicBezTo>
                      <a:pt x="9" y="9"/>
                      <a:pt x="13" y="8"/>
                      <a:pt x="14" y="8"/>
                    </a:cubicBezTo>
                    <a:cubicBezTo>
                      <a:pt x="14" y="8"/>
                      <a:pt x="15" y="8"/>
                      <a:pt x="15" y="8"/>
                    </a:cubicBezTo>
                    <a:cubicBezTo>
                      <a:pt x="18" y="8"/>
                      <a:pt x="20" y="9"/>
                      <a:pt x="23" y="10"/>
                    </a:cubicBezTo>
                    <a:cubicBezTo>
                      <a:pt x="24" y="10"/>
                      <a:pt x="26" y="10"/>
                      <a:pt x="27" y="11"/>
                    </a:cubicBezTo>
                    <a:cubicBezTo>
                      <a:pt x="32" y="13"/>
                      <a:pt x="34" y="5"/>
                      <a:pt x="29" y="3"/>
                    </a:cubicBezTo>
                    <a:cubicBezTo>
                      <a:pt x="27" y="2"/>
                      <a:pt x="25" y="2"/>
                      <a:pt x="23" y="1"/>
                    </a:cubicBezTo>
                    <a:cubicBezTo>
                      <a:pt x="20" y="0"/>
                      <a:pt x="18" y="0"/>
                      <a:pt x="15" y="0"/>
                    </a:cubicBezTo>
                    <a:cubicBezTo>
                      <a:pt x="13" y="0"/>
                      <a:pt x="11" y="0"/>
                      <a:pt x="10" y="0"/>
                    </a:cubicBezTo>
                    <a:cubicBezTo>
                      <a:pt x="6" y="2"/>
                      <a:pt x="1" y="4"/>
                      <a:pt x="1" y="9"/>
                    </a:cubicBezTo>
                    <a:cubicBezTo>
                      <a:pt x="0" y="16"/>
                      <a:pt x="8" y="21"/>
                      <a:pt x="15" y="22"/>
                    </a:cubicBezTo>
                    <a:cubicBezTo>
                      <a:pt x="16" y="22"/>
                      <a:pt x="17" y="22"/>
                      <a:pt x="18" y="22"/>
                    </a:cubicBezTo>
                    <a:cubicBezTo>
                      <a:pt x="23" y="22"/>
                      <a:pt x="23" y="13"/>
                      <a:pt x="18"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1">
                <a:extLst>
                  <a:ext uri="{FF2B5EF4-FFF2-40B4-BE49-F238E27FC236}">
                    <a16:creationId xmlns="" xmlns:a16="http://schemas.microsoft.com/office/drawing/2014/main" id="{527DB404-4654-4C03-BC15-BE353A782593}"/>
                  </a:ext>
                </a:extLst>
              </p:cNvPr>
              <p:cNvSpPr>
                <a:spLocks/>
              </p:cNvSpPr>
              <p:nvPr/>
            </p:nvSpPr>
            <p:spPr bwMode="auto">
              <a:xfrm>
                <a:off x="5091113" y="3322639"/>
                <a:ext cx="169863" cy="101600"/>
              </a:xfrm>
              <a:custGeom>
                <a:avLst/>
                <a:gdLst>
                  <a:gd name="T0" fmla="*/ 23 w 40"/>
                  <a:gd name="T1" fmla="*/ 15 h 24"/>
                  <a:gd name="T2" fmla="*/ 19 w 40"/>
                  <a:gd name="T3" fmla="*/ 14 h 24"/>
                  <a:gd name="T4" fmla="*/ 15 w 40"/>
                  <a:gd name="T5" fmla="*/ 12 h 24"/>
                  <a:gd name="T6" fmla="*/ 16 w 40"/>
                  <a:gd name="T7" fmla="*/ 9 h 24"/>
                  <a:gd name="T8" fmla="*/ 19 w 40"/>
                  <a:gd name="T9" fmla="*/ 8 h 24"/>
                  <a:gd name="T10" fmla="*/ 27 w 40"/>
                  <a:gd name="T11" fmla="*/ 9 h 24"/>
                  <a:gd name="T12" fmla="*/ 33 w 40"/>
                  <a:gd name="T13" fmla="*/ 11 h 24"/>
                  <a:gd name="T14" fmla="*/ 35 w 40"/>
                  <a:gd name="T15" fmla="*/ 3 h 24"/>
                  <a:gd name="T16" fmla="*/ 27 w 40"/>
                  <a:gd name="T17" fmla="*/ 1 h 24"/>
                  <a:gd name="T18" fmla="*/ 19 w 40"/>
                  <a:gd name="T19" fmla="*/ 0 h 24"/>
                  <a:gd name="T20" fmla="*/ 6 w 40"/>
                  <a:gd name="T21" fmla="*/ 6 h 24"/>
                  <a:gd name="T22" fmla="*/ 19 w 40"/>
                  <a:gd name="T23" fmla="*/ 22 h 24"/>
                  <a:gd name="T24" fmla="*/ 21 w 40"/>
                  <a:gd name="T25" fmla="*/ 23 h 24"/>
                  <a:gd name="T26" fmla="*/ 23 w 40"/>
                  <a:gd name="T27"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24">
                    <a:moveTo>
                      <a:pt x="23" y="15"/>
                    </a:moveTo>
                    <a:cubicBezTo>
                      <a:pt x="22" y="15"/>
                      <a:pt x="20" y="14"/>
                      <a:pt x="19" y="14"/>
                    </a:cubicBezTo>
                    <a:cubicBezTo>
                      <a:pt x="18" y="13"/>
                      <a:pt x="17" y="13"/>
                      <a:pt x="15" y="12"/>
                    </a:cubicBezTo>
                    <a:cubicBezTo>
                      <a:pt x="12" y="11"/>
                      <a:pt x="13" y="11"/>
                      <a:pt x="16" y="9"/>
                    </a:cubicBezTo>
                    <a:cubicBezTo>
                      <a:pt x="17" y="8"/>
                      <a:pt x="18" y="8"/>
                      <a:pt x="19" y="8"/>
                    </a:cubicBezTo>
                    <a:cubicBezTo>
                      <a:pt x="21" y="8"/>
                      <a:pt x="24" y="8"/>
                      <a:pt x="27" y="9"/>
                    </a:cubicBezTo>
                    <a:cubicBezTo>
                      <a:pt x="29" y="10"/>
                      <a:pt x="31" y="11"/>
                      <a:pt x="33" y="11"/>
                    </a:cubicBezTo>
                    <a:cubicBezTo>
                      <a:pt x="38" y="13"/>
                      <a:pt x="40" y="5"/>
                      <a:pt x="35" y="3"/>
                    </a:cubicBezTo>
                    <a:cubicBezTo>
                      <a:pt x="33" y="2"/>
                      <a:pt x="30" y="2"/>
                      <a:pt x="27" y="1"/>
                    </a:cubicBezTo>
                    <a:cubicBezTo>
                      <a:pt x="24" y="0"/>
                      <a:pt x="22" y="0"/>
                      <a:pt x="19" y="0"/>
                    </a:cubicBezTo>
                    <a:cubicBezTo>
                      <a:pt x="14" y="0"/>
                      <a:pt x="9" y="2"/>
                      <a:pt x="6" y="6"/>
                    </a:cubicBezTo>
                    <a:cubicBezTo>
                      <a:pt x="0" y="15"/>
                      <a:pt x="12" y="20"/>
                      <a:pt x="19" y="22"/>
                    </a:cubicBezTo>
                    <a:cubicBezTo>
                      <a:pt x="20" y="23"/>
                      <a:pt x="20" y="23"/>
                      <a:pt x="21" y="23"/>
                    </a:cubicBezTo>
                    <a:cubicBezTo>
                      <a:pt x="26" y="24"/>
                      <a:pt x="28" y="16"/>
                      <a:pt x="23"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2">
                <a:extLst>
                  <a:ext uri="{FF2B5EF4-FFF2-40B4-BE49-F238E27FC236}">
                    <a16:creationId xmlns="" xmlns:a16="http://schemas.microsoft.com/office/drawing/2014/main" id="{D7AE7B7B-6121-4020-A21C-5DD222BD850B}"/>
                  </a:ext>
                </a:extLst>
              </p:cNvPr>
              <p:cNvSpPr>
                <a:spLocks/>
              </p:cNvSpPr>
              <p:nvPr/>
            </p:nvSpPr>
            <p:spPr bwMode="auto">
              <a:xfrm>
                <a:off x="5111750" y="3446464"/>
                <a:ext cx="144463" cy="101600"/>
              </a:xfrm>
              <a:custGeom>
                <a:avLst/>
                <a:gdLst>
                  <a:gd name="T0" fmla="*/ 17 w 34"/>
                  <a:gd name="T1" fmla="*/ 15 h 24"/>
                  <a:gd name="T2" fmla="*/ 14 w 34"/>
                  <a:gd name="T3" fmla="*/ 14 h 24"/>
                  <a:gd name="T4" fmla="*/ 9 w 34"/>
                  <a:gd name="T5" fmla="*/ 10 h 24"/>
                  <a:gd name="T6" fmla="*/ 14 w 34"/>
                  <a:gd name="T7" fmla="*/ 9 h 24"/>
                  <a:gd name="T8" fmla="*/ 15 w 34"/>
                  <a:gd name="T9" fmla="*/ 9 h 24"/>
                  <a:gd name="T10" fmla="*/ 22 w 34"/>
                  <a:gd name="T11" fmla="*/ 10 h 24"/>
                  <a:gd name="T12" fmla="*/ 27 w 34"/>
                  <a:gd name="T13" fmla="*/ 12 h 24"/>
                  <a:gd name="T14" fmla="*/ 29 w 34"/>
                  <a:gd name="T15" fmla="*/ 4 h 24"/>
                  <a:gd name="T16" fmla="*/ 22 w 34"/>
                  <a:gd name="T17" fmla="*/ 2 h 24"/>
                  <a:gd name="T18" fmla="*/ 14 w 34"/>
                  <a:gd name="T19" fmla="*/ 0 h 24"/>
                  <a:gd name="T20" fmla="*/ 10 w 34"/>
                  <a:gd name="T21" fmla="*/ 1 h 24"/>
                  <a:gd name="T22" fmla="*/ 1 w 34"/>
                  <a:gd name="T23" fmla="*/ 8 h 24"/>
                  <a:gd name="T24" fmla="*/ 14 w 34"/>
                  <a:gd name="T25" fmla="*/ 23 h 24"/>
                  <a:gd name="T26" fmla="*/ 17 w 34"/>
                  <a:gd name="T27" fmla="*/ 23 h 24"/>
                  <a:gd name="T28" fmla="*/ 17 w 34"/>
                  <a:gd name="T29"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24">
                    <a:moveTo>
                      <a:pt x="17" y="15"/>
                    </a:moveTo>
                    <a:cubicBezTo>
                      <a:pt x="16" y="15"/>
                      <a:pt x="15" y="15"/>
                      <a:pt x="14" y="14"/>
                    </a:cubicBezTo>
                    <a:cubicBezTo>
                      <a:pt x="11" y="13"/>
                      <a:pt x="9" y="11"/>
                      <a:pt x="9" y="10"/>
                    </a:cubicBezTo>
                    <a:cubicBezTo>
                      <a:pt x="9" y="9"/>
                      <a:pt x="12" y="9"/>
                      <a:pt x="14" y="9"/>
                    </a:cubicBezTo>
                    <a:cubicBezTo>
                      <a:pt x="14" y="9"/>
                      <a:pt x="15" y="9"/>
                      <a:pt x="15" y="9"/>
                    </a:cubicBezTo>
                    <a:cubicBezTo>
                      <a:pt x="17" y="9"/>
                      <a:pt x="20" y="10"/>
                      <a:pt x="22" y="10"/>
                    </a:cubicBezTo>
                    <a:cubicBezTo>
                      <a:pt x="24" y="11"/>
                      <a:pt x="25" y="12"/>
                      <a:pt x="27" y="12"/>
                    </a:cubicBezTo>
                    <a:cubicBezTo>
                      <a:pt x="32" y="14"/>
                      <a:pt x="34" y="6"/>
                      <a:pt x="29" y="4"/>
                    </a:cubicBezTo>
                    <a:cubicBezTo>
                      <a:pt x="27" y="4"/>
                      <a:pt x="24" y="3"/>
                      <a:pt x="22" y="2"/>
                    </a:cubicBezTo>
                    <a:cubicBezTo>
                      <a:pt x="19" y="1"/>
                      <a:pt x="17" y="0"/>
                      <a:pt x="14" y="0"/>
                    </a:cubicBezTo>
                    <a:cubicBezTo>
                      <a:pt x="13" y="0"/>
                      <a:pt x="12" y="0"/>
                      <a:pt x="10" y="1"/>
                    </a:cubicBezTo>
                    <a:cubicBezTo>
                      <a:pt x="6" y="2"/>
                      <a:pt x="2" y="4"/>
                      <a:pt x="1" y="8"/>
                    </a:cubicBezTo>
                    <a:cubicBezTo>
                      <a:pt x="0" y="16"/>
                      <a:pt x="7" y="21"/>
                      <a:pt x="14" y="23"/>
                    </a:cubicBezTo>
                    <a:cubicBezTo>
                      <a:pt x="15" y="23"/>
                      <a:pt x="16" y="23"/>
                      <a:pt x="17" y="23"/>
                    </a:cubicBezTo>
                    <a:cubicBezTo>
                      <a:pt x="22" y="24"/>
                      <a:pt x="22" y="16"/>
                      <a:pt x="17"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3">
                <a:extLst>
                  <a:ext uri="{FF2B5EF4-FFF2-40B4-BE49-F238E27FC236}">
                    <a16:creationId xmlns="" xmlns:a16="http://schemas.microsoft.com/office/drawing/2014/main" id="{6A8CBB90-2303-4FAB-9987-79AF0ACAEB3B}"/>
                  </a:ext>
                </a:extLst>
              </p:cNvPr>
              <p:cNvSpPr>
                <a:spLocks/>
              </p:cNvSpPr>
              <p:nvPr/>
            </p:nvSpPr>
            <p:spPr bwMode="auto">
              <a:xfrm>
                <a:off x="5099050" y="3552826"/>
                <a:ext cx="166688" cy="106363"/>
              </a:xfrm>
              <a:custGeom>
                <a:avLst/>
                <a:gdLst>
                  <a:gd name="T0" fmla="*/ 20 w 39"/>
                  <a:gd name="T1" fmla="*/ 16 h 25"/>
                  <a:gd name="T2" fmla="*/ 17 w 39"/>
                  <a:gd name="T3" fmla="*/ 14 h 25"/>
                  <a:gd name="T4" fmla="*/ 14 w 39"/>
                  <a:gd name="T5" fmla="*/ 8 h 25"/>
                  <a:gd name="T6" fmla="*/ 17 w 39"/>
                  <a:gd name="T7" fmla="*/ 8 h 25"/>
                  <a:gd name="T8" fmla="*/ 23 w 39"/>
                  <a:gd name="T9" fmla="*/ 10 h 25"/>
                  <a:gd name="T10" fmla="*/ 25 w 39"/>
                  <a:gd name="T11" fmla="*/ 11 h 25"/>
                  <a:gd name="T12" fmla="*/ 32 w 39"/>
                  <a:gd name="T13" fmla="*/ 14 h 25"/>
                  <a:gd name="T14" fmla="*/ 34 w 39"/>
                  <a:gd name="T15" fmla="*/ 6 h 25"/>
                  <a:gd name="T16" fmla="*/ 25 w 39"/>
                  <a:gd name="T17" fmla="*/ 2 h 25"/>
                  <a:gd name="T18" fmla="*/ 17 w 39"/>
                  <a:gd name="T19" fmla="*/ 0 h 25"/>
                  <a:gd name="T20" fmla="*/ 6 w 39"/>
                  <a:gd name="T21" fmla="*/ 5 h 25"/>
                  <a:gd name="T22" fmla="*/ 17 w 39"/>
                  <a:gd name="T23" fmla="*/ 23 h 25"/>
                  <a:gd name="T24" fmla="*/ 18 w 39"/>
                  <a:gd name="T25" fmla="*/ 24 h 25"/>
                  <a:gd name="T26" fmla="*/ 20 w 39"/>
                  <a:gd name="T27"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5">
                    <a:moveTo>
                      <a:pt x="20" y="16"/>
                    </a:moveTo>
                    <a:cubicBezTo>
                      <a:pt x="19" y="16"/>
                      <a:pt x="18" y="15"/>
                      <a:pt x="17" y="14"/>
                    </a:cubicBezTo>
                    <a:cubicBezTo>
                      <a:pt x="14" y="13"/>
                      <a:pt x="11" y="10"/>
                      <a:pt x="14" y="8"/>
                    </a:cubicBezTo>
                    <a:cubicBezTo>
                      <a:pt x="15" y="8"/>
                      <a:pt x="16" y="8"/>
                      <a:pt x="17" y="8"/>
                    </a:cubicBezTo>
                    <a:cubicBezTo>
                      <a:pt x="19" y="8"/>
                      <a:pt x="21" y="9"/>
                      <a:pt x="23" y="10"/>
                    </a:cubicBezTo>
                    <a:cubicBezTo>
                      <a:pt x="23" y="10"/>
                      <a:pt x="24" y="11"/>
                      <a:pt x="25" y="11"/>
                    </a:cubicBezTo>
                    <a:cubicBezTo>
                      <a:pt x="27" y="12"/>
                      <a:pt x="29" y="13"/>
                      <a:pt x="32" y="14"/>
                    </a:cubicBezTo>
                    <a:cubicBezTo>
                      <a:pt x="37" y="16"/>
                      <a:pt x="39" y="8"/>
                      <a:pt x="34" y="6"/>
                    </a:cubicBezTo>
                    <a:cubicBezTo>
                      <a:pt x="31" y="5"/>
                      <a:pt x="28" y="3"/>
                      <a:pt x="25" y="2"/>
                    </a:cubicBezTo>
                    <a:cubicBezTo>
                      <a:pt x="22" y="1"/>
                      <a:pt x="20" y="0"/>
                      <a:pt x="17" y="0"/>
                    </a:cubicBezTo>
                    <a:cubicBezTo>
                      <a:pt x="13" y="0"/>
                      <a:pt x="9" y="0"/>
                      <a:pt x="6" y="5"/>
                    </a:cubicBezTo>
                    <a:cubicBezTo>
                      <a:pt x="0" y="13"/>
                      <a:pt x="9" y="21"/>
                      <a:pt x="17" y="23"/>
                    </a:cubicBezTo>
                    <a:cubicBezTo>
                      <a:pt x="17" y="24"/>
                      <a:pt x="18" y="24"/>
                      <a:pt x="18" y="24"/>
                    </a:cubicBezTo>
                    <a:cubicBezTo>
                      <a:pt x="23" y="25"/>
                      <a:pt x="25" y="17"/>
                      <a:pt x="20"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4">
                <a:extLst>
                  <a:ext uri="{FF2B5EF4-FFF2-40B4-BE49-F238E27FC236}">
                    <a16:creationId xmlns="" xmlns:a16="http://schemas.microsoft.com/office/drawing/2014/main" id="{5215B0DA-E472-42A5-BFB3-11C428C4310C}"/>
                  </a:ext>
                </a:extLst>
              </p:cNvPr>
              <p:cNvSpPr>
                <a:spLocks/>
              </p:cNvSpPr>
              <p:nvPr/>
            </p:nvSpPr>
            <p:spPr bwMode="auto">
              <a:xfrm>
                <a:off x="5076825" y="3667126"/>
                <a:ext cx="184150" cy="106363"/>
              </a:xfrm>
              <a:custGeom>
                <a:avLst/>
                <a:gdLst>
                  <a:gd name="T0" fmla="*/ 25 w 43"/>
                  <a:gd name="T1" fmla="*/ 16 h 25"/>
                  <a:gd name="T2" fmla="*/ 22 w 43"/>
                  <a:gd name="T3" fmla="*/ 15 h 25"/>
                  <a:gd name="T4" fmla="*/ 17 w 43"/>
                  <a:gd name="T5" fmla="*/ 9 h 25"/>
                  <a:gd name="T6" fmla="*/ 22 w 43"/>
                  <a:gd name="T7" fmla="*/ 9 h 25"/>
                  <a:gd name="T8" fmla="*/ 30 w 43"/>
                  <a:gd name="T9" fmla="*/ 11 h 25"/>
                  <a:gd name="T10" fmla="*/ 35 w 43"/>
                  <a:gd name="T11" fmla="*/ 14 h 25"/>
                  <a:gd name="T12" fmla="*/ 39 w 43"/>
                  <a:gd name="T13" fmla="*/ 7 h 25"/>
                  <a:gd name="T14" fmla="*/ 30 w 43"/>
                  <a:gd name="T15" fmla="*/ 2 h 25"/>
                  <a:gd name="T16" fmla="*/ 22 w 43"/>
                  <a:gd name="T17" fmla="*/ 1 h 25"/>
                  <a:gd name="T18" fmla="*/ 10 w 43"/>
                  <a:gd name="T19" fmla="*/ 3 h 25"/>
                  <a:gd name="T20" fmla="*/ 22 w 43"/>
                  <a:gd name="T21" fmla="*/ 24 h 25"/>
                  <a:gd name="T22" fmla="*/ 23 w 43"/>
                  <a:gd name="T23" fmla="*/ 24 h 25"/>
                  <a:gd name="T24" fmla="*/ 25 w 43"/>
                  <a:gd name="T25"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25" y="16"/>
                    </a:moveTo>
                    <a:cubicBezTo>
                      <a:pt x="25" y="16"/>
                      <a:pt x="23" y="16"/>
                      <a:pt x="22" y="15"/>
                    </a:cubicBezTo>
                    <a:cubicBezTo>
                      <a:pt x="18" y="13"/>
                      <a:pt x="13" y="10"/>
                      <a:pt x="17" y="9"/>
                    </a:cubicBezTo>
                    <a:cubicBezTo>
                      <a:pt x="18" y="9"/>
                      <a:pt x="20" y="9"/>
                      <a:pt x="22" y="9"/>
                    </a:cubicBezTo>
                    <a:cubicBezTo>
                      <a:pt x="25" y="9"/>
                      <a:pt x="27" y="10"/>
                      <a:pt x="30" y="11"/>
                    </a:cubicBezTo>
                    <a:cubicBezTo>
                      <a:pt x="32" y="12"/>
                      <a:pt x="34" y="13"/>
                      <a:pt x="35" y="14"/>
                    </a:cubicBezTo>
                    <a:cubicBezTo>
                      <a:pt x="39" y="17"/>
                      <a:pt x="43" y="10"/>
                      <a:pt x="39" y="7"/>
                    </a:cubicBezTo>
                    <a:cubicBezTo>
                      <a:pt x="37" y="5"/>
                      <a:pt x="33" y="3"/>
                      <a:pt x="30" y="2"/>
                    </a:cubicBezTo>
                    <a:cubicBezTo>
                      <a:pt x="27" y="1"/>
                      <a:pt x="25" y="1"/>
                      <a:pt x="22" y="1"/>
                    </a:cubicBezTo>
                    <a:cubicBezTo>
                      <a:pt x="17" y="0"/>
                      <a:pt x="13" y="1"/>
                      <a:pt x="10" y="3"/>
                    </a:cubicBezTo>
                    <a:cubicBezTo>
                      <a:pt x="0" y="11"/>
                      <a:pt x="14" y="21"/>
                      <a:pt x="22" y="24"/>
                    </a:cubicBezTo>
                    <a:cubicBezTo>
                      <a:pt x="22" y="24"/>
                      <a:pt x="23" y="24"/>
                      <a:pt x="23" y="24"/>
                    </a:cubicBezTo>
                    <a:cubicBezTo>
                      <a:pt x="28" y="25"/>
                      <a:pt x="30" y="17"/>
                      <a:pt x="2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5">
                <a:extLst>
                  <a:ext uri="{FF2B5EF4-FFF2-40B4-BE49-F238E27FC236}">
                    <a16:creationId xmlns="" xmlns:a16="http://schemas.microsoft.com/office/drawing/2014/main" id="{9A53200A-74BA-4AF5-B703-367C8849DBCC}"/>
                  </a:ext>
                </a:extLst>
              </p:cNvPr>
              <p:cNvSpPr>
                <a:spLocks/>
              </p:cNvSpPr>
              <p:nvPr/>
            </p:nvSpPr>
            <p:spPr bwMode="auto">
              <a:xfrm>
                <a:off x="5086350" y="3786189"/>
                <a:ext cx="179388" cy="103188"/>
              </a:xfrm>
              <a:custGeom>
                <a:avLst/>
                <a:gdLst>
                  <a:gd name="T0" fmla="*/ 23 w 42"/>
                  <a:gd name="T1" fmla="*/ 15 h 24"/>
                  <a:gd name="T2" fmla="*/ 20 w 42"/>
                  <a:gd name="T3" fmla="*/ 15 h 24"/>
                  <a:gd name="T4" fmla="*/ 17 w 42"/>
                  <a:gd name="T5" fmla="*/ 9 h 24"/>
                  <a:gd name="T6" fmla="*/ 20 w 42"/>
                  <a:gd name="T7" fmla="*/ 8 h 24"/>
                  <a:gd name="T8" fmla="*/ 28 w 42"/>
                  <a:gd name="T9" fmla="*/ 11 h 24"/>
                  <a:gd name="T10" fmla="*/ 34 w 42"/>
                  <a:gd name="T11" fmla="*/ 14 h 24"/>
                  <a:gd name="T12" fmla="*/ 38 w 42"/>
                  <a:gd name="T13" fmla="*/ 7 h 24"/>
                  <a:gd name="T14" fmla="*/ 28 w 42"/>
                  <a:gd name="T15" fmla="*/ 2 h 24"/>
                  <a:gd name="T16" fmla="*/ 20 w 42"/>
                  <a:gd name="T17" fmla="*/ 0 h 24"/>
                  <a:gd name="T18" fmla="*/ 7 w 42"/>
                  <a:gd name="T19" fmla="*/ 5 h 24"/>
                  <a:gd name="T20" fmla="*/ 20 w 42"/>
                  <a:gd name="T21" fmla="*/ 23 h 24"/>
                  <a:gd name="T22" fmla="*/ 23 w 42"/>
                  <a:gd name="T23" fmla="*/ 24 h 24"/>
                  <a:gd name="T24" fmla="*/ 23 w 42"/>
                  <a:gd name="T25"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24">
                    <a:moveTo>
                      <a:pt x="23" y="15"/>
                    </a:moveTo>
                    <a:cubicBezTo>
                      <a:pt x="22" y="15"/>
                      <a:pt x="21" y="15"/>
                      <a:pt x="20" y="15"/>
                    </a:cubicBezTo>
                    <a:cubicBezTo>
                      <a:pt x="16" y="13"/>
                      <a:pt x="10" y="11"/>
                      <a:pt x="17" y="9"/>
                    </a:cubicBezTo>
                    <a:cubicBezTo>
                      <a:pt x="18" y="8"/>
                      <a:pt x="19" y="8"/>
                      <a:pt x="20" y="8"/>
                    </a:cubicBezTo>
                    <a:cubicBezTo>
                      <a:pt x="22" y="9"/>
                      <a:pt x="25" y="9"/>
                      <a:pt x="28" y="11"/>
                    </a:cubicBezTo>
                    <a:cubicBezTo>
                      <a:pt x="30" y="12"/>
                      <a:pt x="32" y="13"/>
                      <a:pt x="34" y="14"/>
                    </a:cubicBezTo>
                    <a:cubicBezTo>
                      <a:pt x="38" y="17"/>
                      <a:pt x="42" y="10"/>
                      <a:pt x="38" y="7"/>
                    </a:cubicBezTo>
                    <a:cubicBezTo>
                      <a:pt x="35" y="5"/>
                      <a:pt x="32" y="3"/>
                      <a:pt x="28" y="2"/>
                    </a:cubicBezTo>
                    <a:cubicBezTo>
                      <a:pt x="25" y="1"/>
                      <a:pt x="23" y="0"/>
                      <a:pt x="20" y="0"/>
                    </a:cubicBezTo>
                    <a:cubicBezTo>
                      <a:pt x="15" y="0"/>
                      <a:pt x="11" y="2"/>
                      <a:pt x="7" y="5"/>
                    </a:cubicBezTo>
                    <a:cubicBezTo>
                      <a:pt x="0" y="14"/>
                      <a:pt x="11" y="21"/>
                      <a:pt x="20" y="23"/>
                    </a:cubicBezTo>
                    <a:cubicBezTo>
                      <a:pt x="21" y="23"/>
                      <a:pt x="22" y="24"/>
                      <a:pt x="23" y="24"/>
                    </a:cubicBezTo>
                    <a:cubicBezTo>
                      <a:pt x="28" y="24"/>
                      <a:pt x="28" y="16"/>
                      <a:pt x="23"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36">
                <a:extLst>
                  <a:ext uri="{FF2B5EF4-FFF2-40B4-BE49-F238E27FC236}">
                    <a16:creationId xmlns="" xmlns:a16="http://schemas.microsoft.com/office/drawing/2014/main" id="{AC24D688-9423-40ED-BE8E-036CDD5976C5}"/>
                  </a:ext>
                </a:extLst>
              </p:cNvPr>
              <p:cNvSpPr>
                <a:spLocks/>
              </p:cNvSpPr>
              <p:nvPr/>
            </p:nvSpPr>
            <p:spPr bwMode="auto">
              <a:xfrm>
                <a:off x="5111750" y="3914776"/>
                <a:ext cx="157163" cy="111125"/>
              </a:xfrm>
              <a:custGeom>
                <a:avLst/>
                <a:gdLst>
                  <a:gd name="T0" fmla="*/ 17 w 37"/>
                  <a:gd name="T1" fmla="*/ 17 h 26"/>
                  <a:gd name="T2" fmla="*/ 14 w 37"/>
                  <a:gd name="T3" fmla="*/ 15 h 26"/>
                  <a:gd name="T4" fmla="*/ 11 w 37"/>
                  <a:gd name="T5" fmla="*/ 14 h 26"/>
                  <a:gd name="T6" fmla="*/ 10 w 37"/>
                  <a:gd name="T7" fmla="*/ 13 h 26"/>
                  <a:gd name="T8" fmla="*/ 9 w 37"/>
                  <a:gd name="T9" fmla="*/ 13 h 26"/>
                  <a:gd name="T10" fmla="*/ 9 w 37"/>
                  <a:gd name="T11" fmla="*/ 12 h 26"/>
                  <a:gd name="T12" fmla="*/ 9 w 37"/>
                  <a:gd name="T13" fmla="*/ 12 h 26"/>
                  <a:gd name="T14" fmla="*/ 11 w 37"/>
                  <a:gd name="T15" fmla="*/ 10 h 26"/>
                  <a:gd name="T16" fmla="*/ 14 w 37"/>
                  <a:gd name="T17" fmla="*/ 9 h 26"/>
                  <a:gd name="T18" fmla="*/ 22 w 37"/>
                  <a:gd name="T19" fmla="*/ 9 h 26"/>
                  <a:gd name="T20" fmla="*/ 27 w 37"/>
                  <a:gd name="T21" fmla="*/ 13 h 26"/>
                  <a:gd name="T22" fmla="*/ 34 w 37"/>
                  <a:gd name="T23" fmla="*/ 8 h 26"/>
                  <a:gd name="T24" fmla="*/ 22 w 37"/>
                  <a:gd name="T25" fmla="*/ 0 h 26"/>
                  <a:gd name="T26" fmla="*/ 14 w 37"/>
                  <a:gd name="T27" fmla="*/ 0 h 26"/>
                  <a:gd name="T28" fmla="*/ 7 w 37"/>
                  <a:gd name="T29" fmla="*/ 3 h 26"/>
                  <a:gd name="T30" fmla="*/ 1 w 37"/>
                  <a:gd name="T31" fmla="*/ 14 h 26"/>
                  <a:gd name="T32" fmla="*/ 14 w 37"/>
                  <a:gd name="T33" fmla="*/ 24 h 26"/>
                  <a:gd name="T34" fmla="*/ 15 w 37"/>
                  <a:gd name="T35" fmla="*/ 24 h 26"/>
                  <a:gd name="T36" fmla="*/ 17 w 37"/>
                  <a:gd name="T3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26">
                    <a:moveTo>
                      <a:pt x="17" y="17"/>
                    </a:moveTo>
                    <a:cubicBezTo>
                      <a:pt x="16" y="16"/>
                      <a:pt x="15" y="16"/>
                      <a:pt x="14" y="15"/>
                    </a:cubicBezTo>
                    <a:cubicBezTo>
                      <a:pt x="13" y="15"/>
                      <a:pt x="12" y="15"/>
                      <a:pt x="11" y="14"/>
                    </a:cubicBezTo>
                    <a:cubicBezTo>
                      <a:pt x="11" y="14"/>
                      <a:pt x="10" y="14"/>
                      <a:pt x="10" y="13"/>
                    </a:cubicBezTo>
                    <a:cubicBezTo>
                      <a:pt x="10" y="13"/>
                      <a:pt x="9" y="12"/>
                      <a:pt x="9" y="13"/>
                    </a:cubicBezTo>
                    <a:cubicBezTo>
                      <a:pt x="9" y="12"/>
                      <a:pt x="9" y="12"/>
                      <a:pt x="9" y="12"/>
                    </a:cubicBezTo>
                    <a:cubicBezTo>
                      <a:pt x="9" y="12"/>
                      <a:pt x="9" y="12"/>
                      <a:pt x="9" y="12"/>
                    </a:cubicBezTo>
                    <a:cubicBezTo>
                      <a:pt x="10" y="11"/>
                      <a:pt x="11" y="10"/>
                      <a:pt x="11" y="10"/>
                    </a:cubicBezTo>
                    <a:cubicBezTo>
                      <a:pt x="12" y="9"/>
                      <a:pt x="13" y="9"/>
                      <a:pt x="14" y="9"/>
                    </a:cubicBezTo>
                    <a:cubicBezTo>
                      <a:pt x="16" y="8"/>
                      <a:pt x="19" y="8"/>
                      <a:pt x="22" y="9"/>
                    </a:cubicBezTo>
                    <a:cubicBezTo>
                      <a:pt x="24" y="9"/>
                      <a:pt x="26" y="11"/>
                      <a:pt x="27" y="13"/>
                    </a:cubicBezTo>
                    <a:cubicBezTo>
                      <a:pt x="30" y="17"/>
                      <a:pt x="37" y="13"/>
                      <a:pt x="34" y="8"/>
                    </a:cubicBezTo>
                    <a:cubicBezTo>
                      <a:pt x="31" y="4"/>
                      <a:pt x="27" y="1"/>
                      <a:pt x="22" y="0"/>
                    </a:cubicBezTo>
                    <a:cubicBezTo>
                      <a:pt x="19" y="0"/>
                      <a:pt x="17" y="0"/>
                      <a:pt x="14" y="0"/>
                    </a:cubicBezTo>
                    <a:cubicBezTo>
                      <a:pt x="11" y="1"/>
                      <a:pt x="9" y="2"/>
                      <a:pt x="7" y="3"/>
                    </a:cubicBezTo>
                    <a:cubicBezTo>
                      <a:pt x="3" y="6"/>
                      <a:pt x="0" y="10"/>
                      <a:pt x="1" y="14"/>
                    </a:cubicBezTo>
                    <a:cubicBezTo>
                      <a:pt x="3" y="20"/>
                      <a:pt x="9" y="23"/>
                      <a:pt x="14" y="24"/>
                    </a:cubicBezTo>
                    <a:cubicBezTo>
                      <a:pt x="14" y="24"/>
                      <a:pt x="15" y="24"/>
                      <a:pt x="15" y="24"/>
                    </a:cubicBezTo>
                    <a:cubicBezTo>
                      <a:pt x="20" y="26"/>
                      <a:pt x="22" y="18"/>
                      <a:pt x="17"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37">
                <a:extLst>
                  <a:ext uri="{FF2B5EF4-FFF2-40B4-BE49-F238E27FC236}">
                    <a16:creationId xmlns="" xmlns:a16="http://schemas.microsoft.com/office/drawing/2014/main" id="{A9E479E5-A0DE-4FEE-BFB6-0D34B5DA8478}"/>
                  </a:ext>
                </a:extLst>
              </p:cNvPr>
              <p:cNvSpPr>
                <a:spLocks/>
              </p:cNvSpPr>
              <p:nvPr/>
            </p:nvSpPr>
            <p:spPr bwMode="auto">
              <a:xfrm>
                <a:off x="5086350" y="4038601"/>
                <a:ext cx="182563" cy="123825"/>
              </a:xfrm>
              <a:custGeom>
                <a:avLst/>
                <a:gdLst>
                  <a:gd name="T0" fmla="*/ 25 w 43"/>
                  <a:gd name="T1" fmla="*/ 19 h 29"/>
                  <a:gd name="T2" fmla="*/ 20 w 43"/>
                  <a:gd name="T3" fmla="*/ 18 h 29"/>
                  <a:gd name="T4" fmla="*/ 14 w 43"/>
                  <a:gd name="T5" fmla="*/ 11 h 29"/>
                  <a:gd name="T6" fmla="*/ 20 w 43"/>
                  <a:gd name="T7" fmla="*/ 8 h 29"/>
                  <a:gd name="T8" fmla="*/ 28 w 43"/>
                  <a:gd name="T9" fmla="*/ 10 h 29"/>
                  <a:gd name="T10" fmla="*/ 36 w 43"/>
                  <a:gd name="T11" fmla="*/ 14 h 29"/>
                  <a:gd name="T12" fmla="*/ 38 w 43"/>
                  <a:gd name="T13" fmla="*/ 6 h 29"/>
                  <a:gd name="T14" fmla="*/ 28 w 43"/>
                  <a:gd name="T15" fmla="*/ 2 h 29"/>
                  <a:gd name="T16" fmla="*/ 20 w 43"/>
                  <a:gd name="T17" fmla="*/ 0 h 29"/>
                  <a:gd name="T18" fmla="*/ 6 w 43"/>
                  <a:gd name="T19" fmla="*/ 8 h 29"/>
                  <a:gd name="T20" fmla="*/ 20 w 43"/>
                  <a:gd name="T21" fmla="*/ 26 h 29"/>
                  <a:gd name="T22" fmla="*/ 23 w 43"/>
                  <a:gd name="T23" fmla="*/ 27 h 29"/>
                  <a:gd name="T24" fmla="*/ 25 w 43"/>
                  <a:gd name="T2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9">
                    <a:moveTo>
                      <a:pt x="25" y="19"/>
                    </a:moveTo>
                    <a:cubicBezTo>
                      <a:pt x="24" y="19"/>
                      <a:pt x="22" y="19"/>
                      <a:pt x="20" y="18"/>
                    </a:cubicBezTo>
                    <a:cubicBezTo>
                      <a:pt x="16" y="17"/>
                      <a:pt x="11" y="15"/>
                      <a:pt x="14" y="11"/>
                    </a:cubicBezTo>
                    <a:cubicBezTo>
                      <a:pt x="15" y="9"/>
                      <a:pt x="17" y="8"/>
                      <a:pt x="20" y="8"/>
                    </a:cubicBezTo>
                    <a:cubicBezTo>
                      <a:pt x="22" y="8"/>
                      <a:pt x="25" y="9"/>
                      <a:pt x="28" y="10"/>
                    </a:cubicBezTo>
                    <a:cubicBezTo>
                      <a:pt x="31" y="11"/>
                      <a:pt x="34" y="13"/>
                      <a:pt x="36" y="14"/>
                    </a:cubicBezTo>
                    <a:cubicBezTo>
                      <a:pt x="41" y="16"/>
                      <a:pt x="43" y="8"/>
                      <a:pt x="38" y="6"/>
                    </a:cubicBezTo>
                    <a:cubicBezTo>
                      <a:pt x="35" y="5"/>
                      <a:pt x="31" y="3"/>
                      <a:pt x="28" y="2"/>
                    </a:cubicBezTo>
                    <a:cubicBezTo>
                      <a:pt x="25" y="1"/>
                      <a:pt x="22" y="1"/>
                      <a:pt x="20" y="0"/>
                    </a:cubicBezTo>
                    <a:cubicBezTo>
                      <a:pt x="15" y="0"/>
                      <a:pt x="10" y="2"/>
                      <a:pt x="6" y="8"/>
                    </a:cubicBezTo>
                    <a:cubicBezTo>
                      <a:pt x="0" y="18"/>
                      <a:pt x="11" y="24"/>
                      <a:pt x="20" y="26"/>
                    </a:cubicBezTo>
                    <a:cubicBezTo>
                      <a:pt x="21" y="27"/>
                      <a:pt x="22" y="27"/>
                      <a:pt x="23" y="27"/>
                    </a:cubicBezTo>
                    <a:cubicBezTo>
                      <a:pt x="28" y="29"/>
                      <a:pt x="30" y="21"/>
                      <a:pt x="25"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38">
                <a:extLst>
                  <a:ext uri="{FF2B5EF4-FFF2-40B4-BE49-F238E27FC236}">
                    <a16:creationId xmlns="" xmlns:a16="http://schemas.microsoft.com/office/drawing/2014/main" id="{15DC8653-295B-4367-8178-9CF2D6CB6D83}"/>
                  </a:ext>
                </a:extLst>
              </p:cNvPr>
              <p:cNvSpPr>
                <a:spLocks/>
              </p:cNvSpPr>
              <p:nvPr/>
            </p:nvSpPr>
            <p:spPr bwMode="auto">
              <a:xfrm>
                <a:off x="5094288" y="4191001"/>
                <a:ext cx="166688" cy="106363"/>
              </a:xfrm>
              <a:custGeom>
                <a:avLst/>
                <a:gdLst>
                  <a:gd name="T0" fmla="*/ 22 w 39"/>
                  <a:gd name="T1" fmla="*/ 15 h 25"/>
                  <a:gd name="T2" fmla="*/ 18 w 39"/>
                  <a:gd name="T3" fmla="*/ 14 h 25"/>
                  <a:gd name="T4" fmla="*/ 15 w 39"/>
                  <a:gd name="T5" fmla="*/ 13 h 25"/>
                  <a:gd name="T6" fmla="*/ 12 w 39"/>
                  <a:gd name="T7" fmla="*/ 11 h 25"/>
                  <a:gd name="T8" fmla="*/ 12 w 39"/>
                  <a:gd name="T9" fmla="*/ 11 h 25"/>
                  <a:gd name="T10" fmla="*/ 14 w 39"/>
                  <a:gd name="T11" fmla="*/ 9 h 25"/>
                  <a:gd name="T12" fmla="*/ 18 w 39"/>
                  <a:gd name="T13" fmla="*/ 8 h 25"/>
                  <a:gd name="T14" fmla="*/ 26 w 39"/>
                  <a:gd name="T15" fmla="*/ 10 h 25"/>
                  <a:gd name="T16" fmla="*/ 32 w 39"/>
                  <a:gd name="T17" fmla="*/ 12 h 25"/>
                  <a:gd name="T18" fmla="*/ 34 w 39"/>
                  <a:gd name="T19" fmla="*/ 4 h 25"/>
                  <a:gd name="T20" fmla="*/ 26 w 39"/>
                  <a:gd name="T21" fmla="*/ 1 h 25"/>
                  <a:gd name="T22" fmla="*/ 19 w 39"/>
                  <a:gd name="T23" fmla="*/ 0 h 25"/>
                  <a:gd name="T24" fmla="*/ 18 w 39"/>
                  <a:gd name="T25" fmla="*/ 0 h 25"/>
                  <a:gd name="T26" fmla="*/ 5 w 39"/>
                  <a:gd name="T27" fmla="*/ 6 h 25"/>
                  <a:gd name="T28" fmla="*/ 18 w 39"/>
                  <a:gd name="T29" fmla="*/ 23 h 25"/>
                  <a:gd name="T30" fmla="*/ 20 w 39"/>
                  <a:gd name="T31" fmla="*/ 23 h 25"/>
                  <a:gd name="T32" fmla="*/ 22 w 39"/>
                  <a:gd name="T3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25">
                    <a:moveTo>
                      <a:pt x="22" y="15"/>
                    </a:moveTo>
                    <a:cubicBezTo>
                      <a:pt x="21" y="15"/>
                      <a:pt x="19" y="14"/>
                      <a:pt x="18" y="14"/>
                    </a:cubicBezTo>
                    <a:cubicBezTo>
                      <a:pt x="17" y="14"/>
                      <a:pt x="16" y="13"/>
                      <a:pt x="15" y="13"/>
                    </a:cubicBezTo>
                    <a:cubicBezTo>
                      <a:pt x="14" y="12"/>
                      <a:pt x="13" y="12"/>
                      <a:pt x="12" y="11"/>
                    </a:cubicBezTo>
                    <a:cubicBezTo>
                      <a:pt x="12" y="11"/>
                      <a:pt x="12" y="11"/>
                      <a:pt x="12" y="11"/>
                    </a:cubicBezTo>
                    <a:cubicBezTo>
                      <a:pt x="12" y="10"/>
                      <a:pt x="14" y="9"/>
                      <a:pt x="14" y="9"/>
                    </a:cubicBezTo>
                    <a:cubicBezTo>
                      <a:pt x="15" y="8"/>
                      <a:pt x="16" y="8"/>
                      <a:pt x="18" y="8"/>
                    </a:cubicBezTo>
                    <a:cubicBezTo>
                      <a:pt x="20" y="8"/>
                      <a:pt x="23" y="9"/>
                      <a:pt x="26" y="10"/>
                    </a:cubicBezTo>
                    <a:cubicBezTo>
                      <a:pt x="28" y="11"/>
                      <a:pt x="30" y="12"/>
                      <a:pt x="32" y="12"/>
                    </a:cubicBezTo>
                    <a:cubicBezTo>
                      <a:pt x="37" y="14"/>
                      <a:pt x="39" y="6"/>
                      <a:pt x="34" y="4"/>
                    </a:cubicBezTo>
                    <a:cubicBezTo>
                      <a:pt x="31" y="3"/>
                      <a:pt x="29" y="2"/>
                      <a:pt x="26" y="1"/>
                    </a:cubicBezTo>
                    <a:cubicBezTo>
                      <a:pt x="24" y="1"/>
                      <a:pt x="22" y="0"/>
                      <a:pt x="19" y="0"/>
                    </a:cubicBezTo>
                    <a:cubicBezTo>
                      <a:pt x="19" y="0"/>
                      <a:pt x="18" y="0"/>
                      <a:pt x="18" y="0"/>
                    </a:cubicBezTo>
                    <a:cubicBezTo>
                      <a:pt x="13" y="0"/>
                      <a:pt x="7" y="2"/>
                      <a:pt x="5" y="6"/>
                    </a:cubicBezTo>
                    <a:cubicBezTo>
                      <a:pt x="0" y="15"/>
                      <a:pt x="11" y="20"/>
                      <a:pt x="18" y="23"/>
                    </a:cubicBezTo>
                    <a:cubicBezTo>
                      <a:pt x="19" y="23"/>
                      <a:pt x="19" y="23"/>
                      <a:pt x="20" y="23"/>
                    </a:cubicBezTo>
                    <a:cubicBezTo>
                      <a:pt x="25" y="25"/>
                      <a:pt x="27" y="17"/>
                      <a:pt x="22"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39">
                <a:extLst>
                  <a:ext uri="{FF2B5EF4-FFF2-40B4-BE49-F238E27FC236}">
                    <a16:creationId xmlns="" xmlns:a16="http://schemas.microsoft.com/office/drawing/2014/main" id="{4E90A068-82EE-456E-B5BB-EE13AADFDF1D}"/>
                  </a:ext>
                </a:extLst>
              </p:cNvPr>
              <p:cNvSpPr>
                <a:spLocks/>
              </p:cNvSpPr>
              <p:nvPr/>
            </p:nvSpPr>
            <p:spPr bwMode="auto">
              <a:xfrm>
                <a:off x="5106988" y="4327526"/>
                <a:ext cx="161925" cy="103188"/>
              </a:xfrm>
              <a:custGeom>
                <a:avLst/>
                <a:gdLst>
                  <a:gd name="T0" fmla="*/ 18 w 38"/>
                  <a:gd name="T1" fmla="*/ 14 h 24"/>
                  <a:gd name="T2" fmla="*/ 15 w 38"/>
                  <a:gd name="T3" fmla="*/ 13 h 24"/>
                  <a:gd name="T4" fmla="*/ 13 w 38"/>
                  <a:gd name="T5" fmla="*/ 11 h 24"/>
                  <a:gd name="T6" fmla="*/ 12 w 38"/>
                  <a:gd name="T7" fmla="*/ 10 h 24"/>
                  <a:gd name="T8" fmla="*/ 13 w 38"/>
                  <a:gd name="T9" fmla="*/ 9 h 24"/>
                  <a:gd name="T10" fmla="*/ 15 w 38"/>
                  <a:gd name="T11" fmla="*/ 8 h 24"/>
                  <a:gd name="T12" fmla="*/ 20 w 38"/>
                  <a:gd name="T13" fmla="*/ 8 h 24"/>
                  <a:gd name="T14" fmla="*/ 23 w 38"/>
                  <a:gd name="T15" fmla="*/ 9 h 24"/>
                  <a:gd name="T16" fmla="*/ 31 w 38"/>
                  <a:gd name="T17" fmla="*/ 11 h 24"/>
                  <a:gd name="T18" fmla="*/ 33 w 38"/>
                  <a:gd name="T19" fmla="*/ 3 h 24"/>
                  <a:gd name="T20" fmla="*/ 23 w 38"/>
                  <a:gd name="T21" fmla="*/ 1 h 24"/>
                  <a:gd name="T22" fmla="*/ 15 w 38"/>
                  <a:gd name="T23" fmla="*/ 0 h 24"/>
                  <a:gd name="T24" fmla="*/ 5 w 38"/>
                  <a:gd name="T25" fmla="*/ 5 h 24"/>
                  <a:gd name="T26" fmla="*/ 15 w 38"/>
                  <a:gd name="T27" fmla="*/ 22 h 24"/>
                  <a:gd name="T28" fmla="*/ 16 w 38"/>
                  <a:gd name="T29" fmla="*/ 22 h 24"/>
                  <a:gd name="T30" fmla="*/ 18 w 38"/>
                  <a:gd name="T31"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4">
                    <a:moveTo>
                      <a:pt x="18" y="14"/>
                    </a:moveTo>
                    <a:cubicBezTo>
                      <a:pt x="17" y="14"/>
                      <a:pt x="16" y="13"/>
                      <a:pt x="15" y="13"/>
                    </a:cubicBezTo>
                    <a:cubicBezTo>
                      <a:pt x="14" y="12"/>
                      <a:pt x="13" y="12"/>
                      <a:pt x="13" y="11"/>
                    </a:cubicBezTo>
                    <a:cubicBezTo>
                      <a:pt x="13" y="11"/>
                      <a:pt x="12" y="10"/>
                      <a:pt x="12" y="10"/>
                    </a:cubicBezTo>
                    <a:cubicBezTo>
                      <a:pt x="12" y="9"/>
                      <a:pt x="12" y="9"/>
                      <a:pt x="13" y="9"/>
                    </a:cubicBezTo>
                    <a:cubicBezTo>
                      <a:pt x="13" y="8"/>
                      <a:pt x="14" y="8"/>
                      <a:pt x="15" y="8"/>
                    </a:cubicBezTo>
                    <a:cubicBezTo>
                      <a:pt x="16" y="8"/>
                      <a:pt x="18" y="8"/>
                      <a:pt x="20" y="8"/>
                    </a:cubicBezTo>
                    <a:cubicBezTo>
                      <a:pt x="21" y="9"/>
                      <a:pt x="22" y="9"/>
                      <a:pt x="23" y="9"/>
                    </a:cubicBezTo>
                    <a:cubicBezTo>
                      <a:pt x="26" y="10"/>
                      <a:pt x="28" y="11"/>
                      <a:pt x="31" y="11"/>
                    </a:cubicBezTo>
                    <a:cubicBezTo>
                      <a:pt x="36" y="12"/>
                      <a:pt x="38" y="5"/>
                      <a:pt x="33" y="3"/>
                    </a:cubicBezTo>
                    <a:cubicBezTo>
                      <a:pt x="30" y="3"/>
                      <a:pt x="26" y="2"/>
                      <a:pt x="23" y="1"/>
                    </a:cubicBezTo>
                    <a:cubicBezTo>
                      <a:pt x="20" y="0"/>
                      <a:pt x="17" y="0"/>
                      <a:pt x="15" y="0"/>
                    </a:cubicBezTo>
                    <a:cubicBezTo>
                      <a:pt x="11" y="0"/>
                      <a:pt x="8" y="1"/>
                      <a:pt x="5" y="5"/>
                    </a:cubicBezTo>
                    <a:cubicBezTo>
                      <a:pt x="0" y="12"/>
                      <a:pt x="9" y="19"/>
                      <a:pt x="15" y="22"/>
                    </a:cubicBezTo>
                    <a:cubicBezTo>
                      <a:pt x="15" y="22"/>
                      <a:pt x="16" y="22"/>
                      <a:pt x="16" y="22"/>
                    </a:cubicBezTo>
                    <a:cubicBezTo>
                      <a:pt x="21" y="24"/>
                      <a:pt x="23" y="16"/>
                      <a:pt x="18"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40">
                <a:extLst>
                  <a:ext uri="{FF2B5EF4-FFF2-40B4-BE49-F238E27FC236}">
                    <a16:creationId xmlns="" xmlns:a16="http://schemas.microsoft.com/office/drawing/2014/main" id="{22E339F8-E82F-4EB9-ADDA-77B27F0C68BD}"/>
                  </a:ext>
                </a:extLst>
              </p:cNvPr>
              <p:cNvSpPr>
                <a:spLocks/>
              </p:cNvSpPr>
              <p:nvPr/>
            </p:nvSpPr>
            <p:spPr bwMode="auto">
              <a:xfrm>
                <a:off x="5099050" y="4451351"/>
                <a:ext cx="161925" cy="111125"/>
              </a:xfrm>
              <a:custGeom>
                <a:avLst/>
                <a:gdLst>
                  <a:gd name="T0" fmla="*/ 21 w 38"/>
                  <a:gd name="T1" fmla="*/ 16 h 26"/>
                  <a:gd name="T2" fmla="*/ 17 w 38"/>
                  <a:gd name="T3" fmla="*/ 14 h 26"/>
                  <a:gd name="T4" fmla="*/ 15 w 38"/>
                  <a:gd name="T5" fmla="*/ 13 h 26"/>
                  <a:gd name="T6" fmla="*/ 16 w 38"/>
                  <a:gd name="T7" fmla="*/ 9 h 26"/>
                  <a:gd name="T8" fmla="*/ 17 w 38"/>
                  <a:gd name="T9" fmla="*/ 8 h 26"/>
                  <a:gd name="T10" fmla="*/ 25 w 38"/>
                  <a:gd name="T11" fmla="*/ 9 h 26"/>
                  <a:gd name="T12" fmla="*/ 30 w 38"/>
                  <a:gd name="T13" fmla="*/ 12 h 26"/>
                  <a:gd name="T14" fmla="*/ 34 w 38"/>
                  <a:gd name="T15" fmla="*/ 5 h 26"/>
                  <a:gd name="T16" fmla="*/ 25 w 38"/>
                  <a:gd name="T17" fmla="*/ 1 h 26"/>
                  <a:gd name="T18" fmla="*/ 17 w 38"/>
                  <a:gd name="T19" fmla="*/ 0 h 26"/>
                  <a:gd name="T20" fmla="*/ 8 w 38"/>
                  <a:gd name="T21" fmla="*/ 4 h 26"/>
                  <a:gd name="T22" fmla="*/ 17 w 38"/>
                  <a:gd name="T23" fmla="*/ 23 h 26"/>
                  <a:gd name="T24" fmla="*/ 19 w 38"/>
                  <a:gd name="T25" fmla="*/ 24 h 26"/>
                  <a:gd name="T26" fmla="*/ 21 w 38"/>
                  <a:gd name="T2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6">
                    <a:moveTo>
                      <a:pt x="21" y="16"/>
                    </a:moveTo>
                    <a:cubicBezTo>
                      <a:pt x="20" y="16"/>
                      <a:pt x="18" y="15"/>
                      <a:pt x="17" y="14"/>
                    </a:cubicBezTo>
                    <a:cubicBezTo>
                      <a:pt x="16" y="14"/>
                      <a:pt x="15" y="13"/>
                      <a:pt x="15" y="13"/>
                    </a:cubicBezTo>
                    <a:cubicBezTo>
                      <a:pt x="13" y="11"/>
                      <a:pt x="14" y="10"/>
                      <a:pt x="16" y="9"/>
                    </a:cubicBezTo>
                    <a:cubicBezTo>
                      <a:pt x="16" y="9"/>
                      <a:pt x="16" y="8"/>
                      <a:pt x="17" y="8"/>
                    </a:cubicBezTo>
                    <a:cubicBezTo>
                      <a:pt x="19" y="7"/>
                      <a:pt x="22" y="8"/>
                      <a:pt x="25" y="9"/>
                    </a:cubicBezTo>
                    <a:cubicBezTo>
                      <a:pt x="27" y="10"/>
                      <a:pt x="29" y="11"/>
                      <a:pt x="30" y="12"/>
                    </a:cubicBezTo>
                    <a:cubicBezTo>
                      <a:pt x="34" y="15"/>
                      <a:pt x="38" y="8"/>
                      <a:pt x="34" y="5"/>
                    </a:cubicBezTo>
                    <a:cubicBezTo>
                      <a:pt x="31" y="3"/>
                      <a:pt x="28" y="1"/>
                      <a:pt x="25" y="1"/>
                    </a:cubicBezTo>
                    <a:cubicBezTo>
                      <a:pt x="22" y="0"/>
                      <a:pt x="20" y="0"/>
                      <a:pt x="17" y="0"/>
                    </a:cubicBezTo>
                    <a:cubicBezTo>
                      <a:pt x="14" y="1"/>
                      <a:pt x="11" y="2"/>
                      <a:pt x="8" y="4"/>
                    </a:cubicBezTo>
                    <a:cubicBezTo>
                      <a:pt x="0" y="12"/>
                      <a:pt x="9" y="20"/>
                      <a:pt x="17" y="23"/>
                    </a:cubicBezTo>
                    <a:cubicBezTo>
                      <a:pt x="18" y="24"/>
                      <a:pt x="18" y="24"/>
                      <a:pt x="19" y="24"/>
                    </a:cubicBezTo>
                    <a:cubicBezTo>
                      <a:pt x="24" y="26"/>
                      <a:pt x="26" y="18"/>
                      <a:pt x="21"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06" name="图片 205">
              <a:extLst>
                <a:ext uri="{FF2B5EF4-FFF2-40B4-BE49-F238E27FC236}">
                  <a16:creationId xmlns="" xmlns:a16="http://schemas.microsoft.com/office/drawing/2014/main" id="{C041758E-36CA-4A33-BA50-28EF318C0D4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78741" t="75413" r="-514" b="-2612"/>
            <a:stretch/>
          </p:blipFill>
          <p:spPr>
            <a:xfrm>
              <a:off x="5291941" y="2422530"/>
              <a:ext cx="1581150" cy="1865312"/>
            </a:xfrm>
            <a:prstGeom prst="rect">
              <a:avLst/>
            </a:prstGeom>
          </p:spPr>
        </p:pic>
      </p:grpSp>
      <p:grpSp>
        <p:nvGrpSpPr>
          <p:cNvPr id="208" name="组合 207">
            <a:extLst>
              <a:ext uri="{FF2B5EF4-FFF2-40B4-BE49-F238E27FC236}">
                <a16:creationId xmlns="" xmlns:a16="http://schemas.microsoft.com/office/drawing/2014/main" id="{E6734BFE-9E62-46D5-8869-9CF5310A40E1}"/>
              </a:ext>
            </a:extLst>
          </p:cNvPr>
          <p:cNvGrpSpPr/>
          <p:nvPr/>
        </p:nvGrpSpPr>
        <p:grpSpPr>
          <a:xfrm>
            <a:off x="1387725" y="2178055"/>
            <a:ext cx="2578100" cy="2147514"/>
            <a:chOff x="1387725" y="2178055"/>
            <a:chExt cx="2578100" cy="2147514"/>
          </a:xfrm>
        </p:grpSpPr>
        <p:grpSp>
          <p:nvGrpSpPr>
            <p:cNvPr id="50" name="组合 49">
              <a:extLst>
                <a:ext uri="{FF2B5EF4-FFF2-40B4-BE49-F238E27FC236}">
                  <a16:creationId xmlns="" xmlns:a16="http://schemas.microsoft.com/office/drawing/2014/main" id="{1C58BA8F-D9C4-4AE1-B2CA-1D7F20D536AF}"/>
                </a:ext>
              </a:extLst>
            </p:cNvPr>
            <p:cNvGrpSpPr/>
            <p:nvPr/>
          </p:nvGrpSpPr>
          <p:grpSpPr>
            <a:xfrm rot="5400000">
              <a:off x="1662362" y="1903418"/>
              <a:ext cx="2028825" cy="2578100"/>
              <a:chOff x="5076825" y="2133601"/>
              <a:chExt cx="2028825" cy="2578100"/>
            </a:xfrm>
          </p:grpSpPr>
          <p:sp>
            <p:nvSpPr>
              <p:cNvPr id="7" name="Freeform 5">
                <a:extLst>
                  <a:ext uri="{FF2B5EF4-FFF2-40B4-BE49-F238E27FC236}">
                    <a16:creationId xmlns="" xmlns:a16="http://schemas.microsoft.com/office/drawing/2014/main" id="{CB9031C2-608B-43FB-AE29-644B2B0BD190}"/>
                  </a:ext>
                </a:extLst>
              </p:cNvPr>
              <p:cNvSpPr>
                <a:spLocks/>
              </p:cNvSpPr>
              <p:nvPr/>
            </p:nvSpPr>
            <p:spPr bwMode="auto">
              <a:xfrm>
                <a:off x="5172075" y="2300289"/>
                <a:ext cx="33338" cy="106363"/>
              </a:xfrm>
              <a:custGeom>
                <a:avLst/>
                <a:gdLst>
                  <a:gd name="T0" fmla="*/ 8 w 8"/>
                  <a:gd name="T1" fmla="*/ 25 h 25"/>
                  <a:gd name="T2" fmla="*/ 8 w 8"/>
                  <a:gd name="T3" fmla="*/ 4 h 25"/>
                  <a:gd name="T4" fmla="*/ 8 w 8"/>
                  <a:gd name="T5" fmla="*/ 0 h 25"/>
                  <a:gd name="T6" fmla="*/ 0 w 8"/>
                  <a:gd name="T7" fmla="*/ 2 h 25"/>
                  <a:gd name="T8" fmla="*/ 0 w 8"/>
                  <a:gd name="T9" fmla="*/ 12 h 25"/>
                  <a:gd name="T10" fmla="*/ 2 w 8"/>
                  <a:gd name="T11" fmla="*/ 13 h 25"/>
                  <a:gd name="T12" fmla="*/ 0 w 8"/>
                  <a:gd name="T13" fmla="*/ 21 h 25"/>
                  <a:gd name="T14" fmla="*/ 0 w 8"/>
                  <a:gd name="T15" fmla="*/ 20 h 25"/>
                  <a:gd name="T16" fmla="*/ 0 w 8"/>
                  <a:gd name="T17" fmla="*/ 25 h 25"/>
                  <a:gd name="T18" fmla="*/ 8 w 8"/>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25">
                    <a:moveTo>
                      <a:pt x="8" y="25"/>
                    </a:moveTo>
                    <a:cubicBezTo>
                      <a:pt x="8" y="18"/>
                      <a:pt x="8" y="11"/>
                      <a:pt x="8" y="4"/>
                    </a:cubicBezTo>
                    <a:cubicBezTo>
                      <a:pt x="8" y="3"/>
                      <a:pt x="8" y="2"/>
                      <a:pt x="8" y="0"/>
                    </a:cubicBezTo>
                    <a:cubicBezTo>
                      <a:pt x="5" y="0"/>
                      <a:pt x="2" y="1"/>
                      <a:pt x="0" y="2"/>
                    </a:cubicBezTo>
                    <a:cubicBezTo>
                      <a:pt x="0" y="5"/>
                      <a:pt x="0" y="9"/>
                      <a:pt x="0" y="12"/>
                    </a:cubicBezTo>
                    <a:cubicBezTo>
                      <a:pt x="1" y="12"/>
                      <a:pt x="2" y="12"/>
                      <a:pt x="2" y="13"/>
                    </a:cubicBezTo>
                    <a:cubicBezTo>
                      <a:pt x="7" y="14"/>
                      <a:pt x="5" y="22"/>
                      <a:pt x="0" y="21"/>
                    </a:cubicBezTo>
                    <a:cubicBezTo>
                      <a:pt x="0" y="21"/>
                      <a:pt x="0" y="20"/>
                      <a:pt x="0" y="20"/>
                    </a:cubicBezTo>
                    <a:cubicBezTo>
                      <a:pt x="0" y="22"/>
                      <a:pt x="0" y="24"/>
                      <a:pt x="0" y="25"/>
                    </a:cubicBezTo>
                    <a:cubicBezTo>
                      <a:pt x="3" y="25"/>
                      <a:pt x="5" y="25"/>
                      <a:pt x="8"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a:extLst>
                  <a:ext uri="{FF2B5EF4-FFF2-40B4-BE49-F238E27FC236}">
                    <a16:creationId xmlns="" xmlns:a16="http://schemas.microsoft.com/office/drawing/2014/main" id="{D6FF64D1-1EF6-4F73-B752-B68035E148C7}"/>
                  </a:ext>
                </a:extLst>
              </p:cNvPr>
              <p:cNvSpPr>
                <a:spLocks/>
              </p:cNvSpPr>
              <p:nvPr/>
            </p:nvSpPr>
            <p:spPr bwMode="auto">
              <a:xfrm>
                <a:off x="5172075" y="2589214"/>
                <a:ext cx="38100" cy="133350"/>
              </a:xfrm>
              <a:custGeom>
                <a:avLst/>
                <a:gdLst>
                  <a:gd name="T0" fmla="*/ 8 w 9"/>
                  <a:gd name="T1" fmla="*/ 31 h 31"/>
                  <a:gd name="T2" fmla="*/ 8 w 9"/>
                  <a:gd name="T3" fmla="*/ 1 h 31"/>
                  <a:gd name="T4" fmla="*/ 0 w 9"/>
                  <a:gd name="T5" fmla="*/ 0 h 31"/>
                  <a:gd name="T6" fmla="*/ 0 w 9"/>
                  <a:gd name="T7" fmla="*/ 11 h 31"/>
                  <a:gd name="T8" fmla="*/ 4 w 9"/>
                  <a:gd name="T9" fmla="*/ 12 h 31"/>
                  <a:gd name="T10" fmla="*/ 1 w 9"/>
                  <a:gd name="T11" fmla="*/ 20 h 31"/>
                  <a:gd name="T12" fmla="*/ 0 w 9"/>
                  <a:gd name="T13" fmla="*/ 19 h 31"/>
                  <a:gd name="T14" fmla="*/ 0 w 9"/>
                  <a:gd name="T15" fmla="*/ 31 h 31"/>
                  <a:gd name="T16" fmla="*/ 8 w 9"/>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1">
                    <a:moveTo>
                      <a:pt x="8" y="31"/>
                    </a:moveTo>
                    <a:cubicBezTo>
                      <a:pt x="8" y="21"/>
                      <a:pt x="8" y="11"/>
                      <a:pt x="8" y="1"/>
                    </a:cubicBezTo>
                    <a:cubicBezTo>
                      <a:pt x="5" y="0"/>
                      <a:pt x="2" y="0"/>
                      <a:pt x="0" y="0"/>
                    </a:cubicBezTo>
                    <a:cubicBezTo>
                      <a:pt x="0" y="4"/>
                      <a:pt x="0" y="7"/>
                      <a:pt x="0" y="11"/>
                    </a:cubicBezTo>
                    <a:cubicBezTo>
                      <a:pt x="1" y="11"/>
                      <a:pt x="2" y="11"/>
                      <a:pt x="4" y="12"/>
                    </a:cubicBezTo>
                    <a:cubicBezTo>
                      <a:pt x="9" y="13"/>
                      <a:pt x="7" y="20"/>
                      <a:pt x="1" y="20"/>
                    </a:cubicBezTo>
                    <a:cubicBezTo>
                      <a:pt x="1" y="19"/>
                      <a:pt x="0" y="19"/>
                      <a:pt x="0" y="19"/>
                    </a:cubicBezTo>
                    <a:cubicBezTo>
                      <a:pt x="0" y="23"/>
                      <a:pt x="0" y="27"/>
                      <a:pt x="0" y="31"/>
                    </a:cubicBezTo>
                    <a:cubicBezTo>
                      <a:pt x="3" y="31"/>
                      <a:pt x="5" y="31"/>
                      <a:pt x="8"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7">
                <a:extLst>
                  <a:ext uri="{FF2B5EF4-FFF2-40B4-BE49-F238E27FC236}">
                    <a16:creationId xmlns="" xmlns:a16="http://schemas.microsoft.com/office/drawing/2014/main" id="{8351F466-375B-4560-8241-E8967DDD89D8}"/>
                  </a:ext>
                </a:extLst>
              </p:cNvPr>
              <p:cNvSpPr>
                <a:spLocks/>
              </p:cNvSpPr>
              <p:nvPr/>
            </p:nvSpPr>
            <p:spPr bwMode="auto">
              <a:xfrm>
                <a:off x="5172075" y="2441576"/>
                <a:ext cx="33338" cy="119063"/>
              </a:xfrm>
              <a:custGeom>
                <a:avLst/>
                <a:gdLst>
                  <a:gd name="T0" fmla="*/ 8 w 8"/>
                  <a:gd name="T1" fmla="*/ 28 h 28"/>
                  <a:gd name="T2" fmla="*/ 8 w 8"/>
                  <a:gd name="T3" fmla="*/ 0 h 28"/>
                  <a:gd name="T4" fmla="*/ 0 w 8"/>
                  <a:gd name="T5" fmla="*/ 1 h 28"/>
                  <a:gd name="T6" fmla="*/ 0 w 8"/>
                  <a:gd name="T7" fmla="*/ 15 h 28"/>
                  <a:gd name="T8" fmla="*/ 2 w 8"/>
                  <a:gd name="T9" fmla="*/ 17 h 28"/>
                  <a:gd name="T10" fmla="*/ 0 w 8"/>
                  <a:gd name="T11" fmla="*/ 24 h 28"/>
                  <a:gd name="T12" fmla="*/ 0 w 8"/>
                  <a:gd name="T13" fmla="*/ 24 h 28"/>
                  <a:gd name="T14" fmla="*/ 0 w 8"/>
                  <a:gd name="T15" fmla="*/ 27 h 28"/>
                  <a:gd name="T16" fmla="*/ 8 w 8"/>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8">
                    <a:moveTo>
                      <a:pt x="8" y="28"/>
                    </a:moveTo>
                    <a:cubicBezTo>
                      <a:pt x="8" y="19"/>
                      <a:pt x="8" y="9"/>
                      <a:pt x="8" y="0"/>
                    </a:cubicBezTo>
                    <a:cubicBezTo>
                      <a:pt x="5" y="0"/>
                      <a:pt x="2" y="0"/>
                      <a:pt x="0" y="1"/>
                    </a:cubicBezTo>
                    <a:cubicBezTo>
                      <a:pt x="0" y="6"/>
                      <a:pt x="0" y="10"/>
                      <a:pt x="0" y="15"/>
                    </a:cubicBezTo>
                    <a:cubicBezTo>
                      <a:pt x="1" y="16"/>
                      <a:pt x="2" y="16"/>
                      <a:pt x="2" y="17"/>
                    </a:cubicBezTo>
                    <a:cubicBezTo>
                      <a:pt x="7" y="18"/>
                      <a:pt x="5" y="26"/>
                      <a:pt x="0" y="24"/>
                    </a:cubicBezTo>
                    <a:cubicBezTo>
                      <a:pt x="0" y="24"/>
                      <a:pt x="0" y="24"/>
                      <a:pt x="0" y="24"/>
                    </a:cubicBezTo>
                    <a:cubicBezTo>
                      <a:pt x="0" y="25"/>
                      <a:pt x="0" y="26"/>
                      <a:pt x="0" y="27"/>
                    </a:cubicBezTo>
                    <a:cubicBezTo>
                      <a:pt x="3" y="27"/>
                      <a:pt x="5" y="27"/>
                      <a:pt x="8"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
                <a:extLst>
                  <a:ext uri="{FF2B5EF4-FFF2-40B4-BE49-F238E27FC236}">
                    <a16:creationId xmlns="" xmlns:a16="http://schemas.microsoft.com/office/drawing/2014/main" id="{43153C61-6319-4C10-9B6D-3DC4FDD5E6F0}"/>
                  </a:ext>
                </a:extLst>
              </p:cNvPr>
              <p:cNvSpPr>
                <a:spLocks/>
              </p:cNvSpPr>
              <p:nvPr/>
            </p:nvSpPr>
            <p:spPr bwMode="auto">
              <a:xfrm>
                <a:off x="5172075" y="4071939"/>
                <a:ext cx="41275" cy="123825"/>
              </a:xfrm>
              <a:custGeom>
                <a:avLst/>
                <a:gdLst>
                  <a:gd name="T0" fmla="*/ 8 w 10"/>
                  <a:gd name="T1" fmla="*/ 29 h 29"/>
                  <a:gd name="T2" fmla="*/ 8 w 10"/>
                  <a:gd name="T3" fmla="*/ 2 h 29"/>
                  <a:gd name="T4" fmla="*/ 0 w 10"/>
                  <a:gd name="T5" fmla="*/ 0 h 29"/>
                  <a:gd name="T6" fmla="*/ 0 w 10"/>
                  <a:gd name="T7" fmla="*/ 10 h 29"/>
                  <a:gd name="T8" fmla="*/ 5 w 10"/>
                  <a:gd name="T9" fmla="*/ 11 h 29"/>
                  <a:gd name="T10" fmla="*/ 3 w 10"/>
                  <a:gd name="T11" fmla="*/ 19 h 29"/>
                  <a:gd name="T12" fmla="*/ 0 w 10"/>
                  <a:gd name="T13" fmla="*/ 18 h 29"/>
                  <a:gd name="T14" fmla="*/ 0 w 10"/>
                  <a:gd name="T15" fmla="*/ 28 h 29"/>
                  <a:gd name="T16" fmla="*/ 1 w 10"/>
                  <a:gd name="T17" fmla="*/ 28 h 29"/>
                  <a:gd name="T18" fmla="*/ 8 w 10"/>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29">
                    <a:moveTo>
                      <a:pt x="8" y="29"/>
                    </a:moveTo>
                    <a:cubicBezTo>
                      <a:pt x="8" y="20"/>
                      <a:pt x="8" y="11"/>
                      <a:pt x="8" y="2"/>
                    </a:cubicBezTo>
                    <a:cubicBezTo>
                      <a:pt x="5" y="1"/>
                      <a:pt x="2" y="0"/>
                      <a:pt x="0" y="0"/>
                    </a:cubicBezTo>
                    <a:cubicBezTo>
                      <a:pt x="0" y="4"/>
                      <a:pt x="0" y="7"/>
                      <a:pt x="0" y="10"/>
                    </a:cubicBezTo>
                    <a:cubicBezTo>
                      <a:pt x="2" y="11"/>
                      <a:pt x="4" y="11"/>
                      <a:pt x="5" y="11"/>
                    </a:cubicBezTo>
                    <a:cubicBezTo>
                      <a:pt x="10" y="13"/>
                      <a:pt x="8" y="21"/>
                      <a:pt x="3" y="19"/>
                    </a:cubicBezTo>
                    <a:cubicBezTo>
                      <a:pt x="2" y="19"/>
                      <a:pt x="1" y="19"/>
                      <a:pt x="0" y="18"/>
                    </a:cubicBezTo>
                    <a:cubicBezTo>
                      <a:pt x="0" y="22"/>
                      <a:pt x="0" y="25"/>
                      <a:pt x="0" y="28"/>
                    </a:cubicBezTo>
                    <a:cubicBezTo>
                      <a:pt x="0" y="28"/>
                      <a:pt x="1" y="28"/>
                      <a:pt x="1" y="28"/>
                    </a:cubicBezTo>
                    <a:cubicBezTo>
                      <a:pt x="4" y="28"/>
                      <a:pt x="6" y="29"/>
                      <a:pt x="8" y="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9">
                <a:extLst>
                  <a:ext uri="{FF2B5EF4-FFF2-40B4-BE49-F238E27FC236}">
                    <a16:creationId xmlns="" xmlns:a16="http://schemas.microsoft.com/office/drawing/2014/main" id="{ECAB34E5-3F81-41F4-AFAE-FB4E5CF6A862}"/>
                  </a:ext>
                </a:extLst>
              </p:cNvPr>
              <p:cNvSpPr>
                <a:spLocks/>
              </p:cNvSpPr>
              <p:nvPr/>
            </p:nvSpPr>
            <p:spPr bwMode="auto">
              <a:xfrm>
                <a:off x="5172075" y="2133601"/>
                <a:ext cx="1933575" cy="2578100"/>
              </a:xfrm>
              <a:custGeom>
                <a:avLst/>
                <a:gdLst>
                  <a:gd name="T0" fmla="*/ 387 w 454"/>
                  <a:gd name="T1" fmla="*/ 5 h 605"/>
                  <a:gd name="T2" fmla="*/ 275 w 454"/>
                  <a:gd name="T3" fmla="*/ 5 h 605"/>
                  <a:gd name="T4" fmla="*/ 46 w 454"/>
                  <a:gd name="T5" fmla="*/ 5 h 605"/>
                  <a:gd name="T6" fmla="*/ 31 w 454"/>
                  <a:gd name="T7" fmla="*/ 5 h 605"/>
                  <a:gd name="T8" fmla="*/ 0 w 454"/>
                  <a:gd name="T9" fmla="*/ 32 h 605"/>
                  <a:gd name="T10" fmla="*/ 9 w 454"/>
                  <a:gd name="T11" fmla="*/ 31 h 605"/>
                  <a:gd name="T12" fmla="*/ 31 w 454"/>
                  <a:gd name="T13" fmla="*/ 13 h 605"/>
                  <a:gd name="T14" fmla="*/ 46 w 454"/>
                  <a:gd name="T15" fmla="*/ 13 h 605"/>
                  <a:gd name="T16" fmla="*/ 142 w 454"/>
                  <a:gd name="T17" fmla="*/ 13 h 605"/>
                  <a:gd name="T18" fmla="*/ 387 w 454"/>
                  <a:gd name="T19" fmla="*/ 13 h 605"/>
                  <a:gd name="T20" fmla="*/ 443 w 454"/>
                  <a:gd name="T21" fmla="*/ 37 h 605"/>
                  <a:gd name="T22" fmla="*/ 443 w 454"/>
                  <a:gd name="T23" fmla="*/ 87 h 605"/>
                  <a:gd name="T24" fmla="*/ 443 w 454"/>
                  <a:gd name="T25" fmla="*/ 548 h 605"/>
                  <a:gd name="T26" fmla="*/ 443 w 454"/>
                  <a:gd name="T27" fmla="*/ 572 h 605"/>
                  <a:gd name="T28" fmla="*/ 377 w 454"/>
                  <a:gd name="T29" fmla="*/ 596 h 605"/>
                  <a:gd name="T30" fmla="*/ 259 w 454"/>
                  <a:gd name="T31" fmla="*/ 596 h 605"/>
                  <a:gd name="T32" fmla="*/ 40 w 454"/>
                  <a:gd name="T33" fmla="*/ 596 h 605"/>
                  <a:gd name="T34" fmla="*/ 8 w 454"/>
                  <a:gd name="T35" fmla="*/ 572 h 605"/>
                  <a:gd name="T36" fmla="*/ 8 w 454"/>
                  <a:gd name="T37" fmla="*/ 562 h 605"/>
                  <a:gd name="T38" fmla="*/ 8 w 454"/>
                  <a:gd name="T39" fmla="*/ 553 h 605"/>
                  <a:gd name="T40" fmla="*/ 0 w 454"/>
                  <a:gd name="T41" fmla="*/ 552 h 605"/>
                  <a:gd name="T42" fmla="*/ 0 w 454"/>
                  <a:gd name="T43" fmla="*/ 558 h 605"/>
                  <a:gd name="T44" fmla="*/ 4 w 454"/>
                  <a:gd name="T45" fmla="*/ 560 h 605"/>
                  <a:gd name="T46" fmla="*/ 2 w 454"/>
                  <a:gd name="T47" fmla="*/ 568 h 605"/>
                  <a:gd name="T48" fmla="*/ 0 w 454"/>
                  <a:gd name="T49" fmla="*/ 567 h 605"/>
                  <a:gd name="T50" fmla="*/ 19 w 454"/>
                  <a:gd name="T51" fmla="*/ 601 h 605"/>
                  <a:gd name="T52" fmla="*/ 41 w 454"/>
                  <a:gd name="T53" fmla="*/ 604 h 605"/>
                  <a:gd name="T54" fmla="*/ 76 w 454"/>
                  <a:gd name="T55" fmla="*/ 604 h 605"/>
                  <a:gd name="T56" fmla="*/ 326 w 454"/>
                  <a:gd name="T57" fmla="*/ 604 h 605"/>
                  <a:gd name="T58" fmla="*/ 405 w 454"/>
                  <a:gd name="T59" fmla="*/ 604 h 605"/>
                  <a:gd name="T60" fmla="*/ 451 w 454"/>
                  <a:gd name="T61" fmla="*/ 572 h 605"/>
                  <a:gd name="T62" fmla="*/ 451 w 454"/>
                  <a:gd name="T63" fmla="*/ 166 h 605"/>
                  <a:gd name="T64" fmla="*/ 451 w 454"/>
                  <a:gd name="T65" fmla="*/ 69 h 605"/>
                  <a:gd name="T66" fmla="*/ 447 w 454"/>
                  <a:gd name="T67" fmla="*/ 21 h 605"/>
                  <a:gd name="T68" fmla="*/ 387 w 454"/>
                  <a:gd name="T69" fmla="*/ 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4" h="605">
                    <a:moveTo>
                      <a:pt x="387" y="5"/>
                    </a:moveTo>
                    <a:cubicBezTo>
                      <a:pt x="350" y="5"/>
                      <a:pt x="313" y="5"/>
                      <a:pt x="275" y="5"/>
                    </a:cubicBezTo>
                    <a:cubicBezTo>
                      <a:pt x="199" y="5"/>
                      <a:pt x="123" y="5"/>
                      <a:pt x="46" y="5"/>
                    </a:cubicBezTo>
                    <a:cubicBezTo>
                      <a:pt x="41" y="5"/>
                      <a:pt x="36" y="5"/>
                      <a:pt x="31" y="5"/>
                    </a:cubicBezTo>
                    <a:cubicBezTo>
                      <a:pt x="15" y="5"/>
                      <a:pt x="3" y="17"/>
                      <a:pt x="0" y="32"/>
                    </a:cubicBezTo>
                    <a:cubicBezTo>
                      <a:pt x="3" y="31"/>
                      <a:pt x="6" y="31"/>
                      <a:pt x="9" y="31"/>
                    </a:cubicBezTo>
                    <a:cubicBezTo>
                      <a:pt x="12" y="22"/>
                      <a:pt x="18" y="14"/>
                      <a:pt x="31" y="13"/>
                    </a:cubicBezTo>
                    <a:cubicBezTo>
                      <a:pt x="36" y="13"/>
                      <a:pt x="41" y="13"/>
                      <a:pt x="46" y="13"/>
                    </a:cubicBezTo>
                    <a:cubicBezTo>
                      <a:pt x="78" y="13"/>
                      <a:pt x="110" y="13"/>
                      <a:pt x="142" y="13"/>
                    </a:cubicBezTo>
                    <a:cubicBezTo>
                      <a:pt x="223" y="13"/>
                      <a:pt x="305" y="13"/>
                      <a:pt x="387" y="13"/>
                    </a:cubicBezTo>
                    <a:cubicBezTo>
                      <a:pt x="406" y="13"/>
                      <a:pt x="443" y="7"/>
                      <a:pt x="443" y="37"/>
                    </a:cubicBezTo>
                    <a:cubicBezTo>
                      <a:pt x="443" y="54"/>
                      <a:pt x="443" y="71"/>
                      <a:pt x="443" y="87"/>
                    </a:cubicBezTo>
                    <a:cubicBezTo>
                      <a:pt x="443" y="241"/>
                      <a:pt x="443" y="394"/>
                      <a:pt x="443" y="548"/>
                    </a:cubicBezTo>
                    <a:cubicBezTo>
                      <a:pt x="443" y="556"/>
                      <a:pt x="443" y="564"/>
                      <a:pt x="443" y="572"/>
                    </a:cubicBezTo>
                    <a:cubicBezTo>
                      <a:pt x="441" y="603"/>
                      <a:pt x="398" y="596"/>
                      <a:pt x="377" y="596"/>
                    </a:cubicBezTo>
                    <a:cubicBezTo>
                      <a:pt x="338" y="596"/>
                      <a:pt x="298" y="596"/>
                      <a:pt x="259" y="596"/>
                    </a:cubicBezTo>
                    <a:cubicBezTo>
                      <a:pt x="186" y="596"/>
                      <a:pt x="113" y="596"/>
                      <a:pt x="40" y="596"/>
                    </a:cubicBezTo>
                    <a:cubicBezTo>
                      <a:pt x="25" y="596"/>
                      <a:pt x="9" y="592"/>
                      <a:pt x="8" y="572"/>
                    </a:cubicBezTo>
                    <a:cubicBezTo>
                      <a:pt x="8" y="569"/>
                      <a:pt x="8" y="565"/>
                      <a:pt x="8" y="562"/>
                    </a:cubicBezTo>
                    <a:cubicBezTo>
                      <a:pt x="8" y="559"/>
                      <a:pt x="8" y="556"/>
                      <a:pt x="8" y="553"/>
                    </a:cubicBezTo>
                    <a:cubicBezTo>
                      <a:pt x="5" y="552"/>
                      <a:pt x="2" y="551"/>
                      <a:pt x="0" y="552"/>
                    </a:cubicBezTo>
                    <a:cubicBezTo>
                      <a:pt x="0" y="554"/>
                      <a:pt x="0" y="556"/>
                      <a:pt x="0" y="558"/>
                    </a:cubicBezTo>
                    <a:cubicBezTo>
                      <a:pt x="1" y="559"/>
                      <a:pt x="3" y="560"/>
                      <a:pt x="4" y="560"/>
                    </a:cubicBezTo>
                    <a:cubicBezTo>
                      <a:pt x="9" y="562"/>
                      <a:pt x="7" y="570"/>
                      <a:pt x="2" y="568"/>
                    </a:cubicBezTo>
                    <a:cubicBezTo>
                      <a:pt x="1" y="568"/>
                      <a:pt x="1" y="568"/>
                      <a:pt x="0" y="567"/>
                    </a:cubicBezTo>
                    <a:cubicBezTo>
                      <a:pt x="0" y="581"/>
                      <a:pt x="4" y="594"/>
                      <a:pt x="19" y="601"/>
                    </a:cubicBezTo>
                    <a:cubicBezTo>
                      <a:pt x="25" y="605"/>
                      <a:pt x="34" y="604"/>
                      <a:pt x="41" y="604"/>
                    </a:cubicBezTo>
                    <a:cubicBezTo>
                      <a:pt x="53" y="604"/>
                      <a:pt x="64" y="604"/>
                      <a:pt x="76" y="604"/>
                    </a:cubicBezTo>
                    <a:cubicBezTo>
                      <a:pt x="159" y="604"/>
                      <a:pt x="243" y="604"/>
                      <a:pt x="326" y="604"/>
                    </a:cubicBezTo>
                    <a:cubicBezTo>
                      <a:pt x="352" y="604"/>
                      <a:pt x="378" y="604"/>
                      <a:pt x="405" y="604"/>
                    </a:cubicBezTo>
                    <a:cubicBezTo>
                      <a:pt x="427" y="604"/>
                      <a:pt x="449" y="600"/>
                      <a:pt x="451" y="572"/>
                    </a:cubicBezTo>
                    <a:cubicBezTo>
                      <a:pt x="451" y="437"/>
                      <a:pt x="451" y="301"/>
                      <a:pt x="451" y="166"/>
                    </a:cubicBezTo>
                    <a:cubicBezTo>
                      <a:pt x="451" y="134"/>
                      <a:pt x="451" y="101"/>
                      <a:pt x="451" y="69"/>
                    </a:cubicBezTo>
                    <a:cubicBezTo>
                      <a:pt x="451" y="54"/>
                      <a:pt x="454" y="35"/>
                      <a:pt x="447" y="21"/>
                    </a:cubicBezTo>
                    <a:cubicBezTo>
                      <a:pt x="436" y="0"/>
                      <a:pt x="406" y="5"/>
                      <a:pt x="387"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a:extLst>
                  <a:ext uri="{FF2B5EF4-FFF2-40B4-BE49-F238E27FC236}">
                    <a16:creationId xmlns="" xmlns:a16="http://schemas.microsoft.com/office/drawing/2014/main" id="{7C5BA73A-F80F-4FF9-9B3B-5B5A97B7B115}"/>
                  </a:ext>
                </a:extLst>
              </p:cNvPr>
              <p:cNvSpPr>
                <a:spLocks/>
              </p:cNvSpPr>
              <p:nvPr/>
            </p:nvSpPr>
            <p:spPr bwMode="auto">
              <a:xfrm>
                <a:off x="5172075" y="2755901"/>
                <a:ext cx="38100" cy="93663"/>
              </a:xfrm>
              <a:custGeom>
                <a:avLst/>
                <a:gdLst>
                  <a:gd name="T0" fmla="*/ 8 w 9"/>
                  <a:gd name="T1" fmla="*/ 22 h 22"/>
                  <a:gd name="T2" fmla="*/ 8 w 9"/>
                  <a:gd name="T3" fmla="*/ 1 h 22"/>
                  <a:gd name="T4" fmla="*/ 0 w 9"/>
                  <a:gd name="T5" fmla="*/ 1 h 22"/>
                  <a:gd name="T6" fmla="*/ 0 w 9"/>
                  <a:gd name="T7" fmla="*/ 12 h 22"/>
                  <a:gd name="T8" fmla="*/ 4 w 9"/>
                  <a:gd name="T9" fmla="*/ 12 h 22"/>
                  <a:gd name="T10" fmla="*/ 1 w 9"/>
                  <a:gd name="T11" fmla="*/ 20 h 22"/>
                  <a:gd name="T12" fmla="*/ 0 w 9"/>
                  <a:gd name="T13" fmla="*/ 20 h 22"/>
                  <a:gd name="T14" fmla="*/ 0 w 9"/>
                  <a:gd name="T15" fmla="*/ 21 h 22"/>
                  <a:gd name="T16" fmla="*/ 8 w 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2">
                    <a:moveTo>
                      <a:pt x="8" y="22"/>
                    </a:moveTo>
                    <a:cubicBezTo>
                      <a:pt x="8" y="15"/>
                      <a:pt x="8" y="8"/>
                      <a:pt x="8" y="1"/>
                    </a:cubicBezTo>
                    <a:cubicBezTo>
                      <a:pt x="5" y="0"/>
                      <a:pt x="2" y="0"/>
                      <a:pt x="0" y="1"/>
                    </a:cubicBezTo>
                    <a:cubicBezTo>
                      <a:pt x="0" y="4"/>
                      <a:pt x="0" y="8"/>
                      <a:pt x="0" y="12"/>
                    </a:cubicBezTo>
                    <a:cubicBezTo>
                      <a:pt x="1" y="12"/>
                      <a:pt x="2" y="12"/>
                      <a:pt x="4" y="12"/>
                    </a:cubicBezTo>
                    <a:cubicBezTo>
                      <a:pt x="9" y="13"/>
                      <a:pt x="7" y="21"/>
                      <a:pt x="1" y="20"/>
                    </a:cubicBezTo>
                    <a:cubicBezTo>
                      <a:pt x="1" y="20"/>
                      <a:pt x="0" y="20"/>
                      <a:pt x="0" y="20"/>
                    </a:cubicBezTo>
                    <a:cubicBezTo>
                      <a:pt x="0" y="20"/>
                      <a:pt x="0" y="21"/>
                      <a:pt x="0" y="21"/>
                    </a:cubicBezTo>
                    <a:cubicBezTo>
                      <a:pt x="2" y="21"/>
                      <a:pt x="5" y="21"/>
                      <a:pt x="8"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a:extLst>
                  <a:ext uri="{FF2B5EF4-FFF2-40B4-BE49-F238E27FC236}">
                    <a16:creationId xmlns="" xmlns:a16="http://schemas.microsoft.com/office/drawing/2014/main" id="{8BD04548-2CB2-4EAD-9704-3F2BDBC91F76}"/>
                  </a:ext>
                </a:extLst>
              </p:cNvPr>
              <p:cNvSpPr>
                <a:spLocks/>
              </p:cNvSpPr>
              <p:nvPr/>
            </p:nvSpPr>
            <p:spPr bwMode="auto">
              <a:xfrm>
                <a:off x="5172075" y="3355976"/>
                <a:ext cx="38100" cy="98425"/>
              </a:xfrm>
              <a:custGeom>
                <a:avLst/>
                <a:gdLst>
                  <a:gd name="T0" fmla="*/ 8 w 9"/>
                  <a:gd name="T1" fmla="*/ 1 h 23"/>
                  <a:gd name="T2" fmla="*/ 0 w 9"/>
                  <a:gd name="T3" fmla="*/ 0 h 23"/>
                  <a:gd name="T4" fmla="*/ 0 w 9"/>
                  <a:gd name="T5" fmla="*/ 6 h 23"/>
                  <a:gd name="T6" fmla="*/ 4 w 9"/>
                  <a:gd name="T7" fmla="*/ 7 h 23"/>
                  <a:gd name="T8" fmla="*/ 2 w 9"/>
                  <a:gd name="T9" fmla="*/ 15 h 23"/>
                  <a:gd name="T10" fmla="*/ 0 w 9"/>
                  <a:gd name="T11" fmla="*/ 14 h 23"/>
                  <a:gd name="T12" fmla="*/ 0 w 9"/>
                  <a:gd name="T13" fmla="*/ 21 h 23"/>
                  <a:gd name="T14" fmla="*/ 8 w 9"/>
                  <a:gd name="T15" fmla="*/ 23 h 23"/>
                  <a:gd name="T16" fmla="*/ 8 w 9"/>
                  <a:gd name="T1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3">
                    <a:moveTo>
                      <a:pt x="8" y="1"/>
                    </a:moveTo>
                    <a:cubicBezTo>
                      <a:pt x="5" y="0"/>
                      <a:pt x="2" y="0"/>
                      <a:pt x="0" y="0"/>
                    </a:cubicBezTo>
                    <a:cubicBezTo>
                      <a:pt x="0" y="2"/>
                      <a:pt x="0" y="4"/>
                      <a:pt x="0" y="6"/>
                    </a:cubicBezTo>
                    <a:cubicBezTo>
                      <a:pt x="1" y="6"/>
                      <a:pt x="3" y="7"/>
                      <a:pt x="4" y="7"/>
                    </a:cubicBezTo>
                    <a:cubicBezTo>
                      <a:pt x="9" y="8"/>
                      <a:pt x="7" y="16"/>
                      <a:pt x="2" y="15"/>
                    </a:cubicBezTo>
                    <a:cubicBezTo>
                      <a:pt x="1" y="15"/>
                      <a:pt x="1" y="15"/>
                      <a:pt x="0" y="14"/>
                    </a:cubicBezTo>
                    <a:cubicBezTo>
                      <a:pt x="0" y="17"/>
                      <a:pt x="0" y="19"/>
                      <a:pt x="0" y="21"/>
                    </a:cubicBezTo>
                    <a:cubicBezTo>
                      <a:pt x="3" y="21"/>
                      <a:pt x="5" y="22"/>
                      <a:pt x="8" y="23"/>
                    </a:cubicBezTo>
                    <a:cubicBezTo>
                      <a:pt x="8" y="16"/>
                      <a:pt x="8" y="8"/>
                      <a:pt x="8"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a:extLst>
                  <a:ext uri="{FF2B5EF4-FFF2-40B4-BE49-F238E27FC236}">
                    <a16:creationId xmlns="" xmlns:a16="http://schemas.microsoft.com/office/drawing/2014/main" id="{07CBDA36-C6F2-405D-B6A9-9146C57A09BF}"/>
                  </a:ext>
                </a:extLst>
              </p:cNvPr>
              <p:cNvSpPr>
                <a:spLocks/>
              </p:cNvSpPr>
              <p:nvPr/>
            </p:nvSpPr>
            <p:spPr bwMode="auto">
              <a:xfrm>
                <a:off x="5172075" y="4362451"/>
                <a:ext cx="33338" cy="93663"/>
              </a:xfrm>
              <a:custGeom>
                <a:avLst/>
                <a:gdLst>
                  <a:gd name="T0" fmla="*/ 8 w 8"/>
                  <a:gd name="T1" fmla="*/ 22 h 22"/>
                  <a:gd name="T2" fmla="*/ 8 w 8"/>
                  <a:gd name="T3" fmla="*/ 1 h 22"/>
                  <a:gd name="T4" fmla="*/ 5 w 8"/>
                  <a:gd name="T5" fmla="*/ 0 h 22"/>
                  <a:gd name="T6" fmla="*/ 0 w 8"/>
                  <a:gd name="T7" fmla="*/ 0 h 22"/>
                  <a:gd name="T8" fmla="*/ 0 w 8"/>
                  <a:gd name="T9" fmla="*/ 5 h 22"/>
                  <a:gd name="T10" fmla="*/ 3 w 8"/>
                  <a:gd name="T11" fmla="*/ 6 h 22"/>
                  <a:gd name="T12" fmla="*/ 1 w 8"/>
                  <a:gd name="T13" fmla="*/ 14 h 22"/>
                  <a:gd name="T14" fmla="*/ 0 w 8"/>
                  <a:gd name="T15" fmla="*/ 14 h 22"/>
                  <a:gd name="T16" fmla="*/ 0 w 8"/>
                  <a:gd name="T17" fmla="*/ 21 h 22"/>
                  <a:gd name="T18" fmla="*/ 8 w 8"/>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22">
                    <a:moveTo>
                      <a:pt x="8" y="22"/>
                    </a:moveTo>
                    <a:cubicBezTo>
                      <a:pt x="8" y="15"/>
                      <a:pt x="8" y="8"/>
                      <a:pt x="8" y="1"/>
                    </a:cubicBezTo>
                    <a:cubicBezTo>
                      <a:pt x="7" y="1"/>
                      <a:pt x="6" y="1"/>
                      <a:pt x="5" y="0"/>
                    </a:cubicBezTo>
                    <a:cubicBezTo>
                      <a:pt x="3" y="0"/>
                      <a:pt x="1" y="0"/>
                      <a:pt x="0" y="0"/>
                    </a:cubicBezTo>
                    <a:cubicBezTo>
                      <a:pt x="0" y="2"/>
                      <a:pt x="0" y="3"/>
                      <a:pt x="0" y="5"/>
                    </a:cubicBezTo>
                    <a:cubicBezTo>
                      <a:pt x="1" y="5"/>
                      <a:pt x="2" y="6"/>
                      <a:pt x="3" y="6"/>
                    </a:cubicBezTo>
                    <a:cubicBezTo>
                      <a:pt x="8" y="8"/>
                      <a:pt x="6" y="16"/>
                      <a:pt x="1" y="14"/>
                    </a:cubicBezTo>
                    <a:cubicBezTo>
                      <a:pt x="1" y="14"/>
                      <a:pt x="0" y="14"/>
                      <a:pt x="0" y="14"/>
                    </a:cubicBezTo>
                    <a:cubicBezTo>
                      <a:pt x="0" y="16"/>
                      <a:pt x="0" y="19"/>
                      <a:pt x="0" y="21"/>
                    </a:cubicBezTo>
                    <a:cubicBezTo>
                      <a:pt x="3" y="21"/>
                      <a:pt x="5" y="21"/>
                      <a:pt x="8"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3">
                <a:extLst>
                  <a:ext uri="{FF2B5EF4-FFF2-40B4-BE49-F238E27FC236}">
                    <a16:creationId xmlns="" xmlns:a16="http://schemas.microsoft.com/office/drawing/2014/main" id="{FC1A0DA8-305E-4756-8FEC-E3C22D65B7DF}"/>
                  </a:ext>
                </a:extLst>
              </p:cNvPr>
              <p:cNvSpPr>
                <a:spLocks/>
              </p:cNvSpPr>
              <p:nvPr/>
            </p:nvSpPr>
            <p:spPr bwMode="auto">
              <a:xfrm>
                <a:off x="5172075" y="3484564"/>
                <a:ext cx="33338" cy="76200"/>
              </a:xfrm>
              <a:custGeom>
                <a:avLst/>
                <a:gdLst>
                  <a:gd name="T0" fmla="*/ 8 w 8"/>
                  <a:gd name="T1" fmla="*/ 1 h 18"/>
                  <a:gd name="T2" fmla="*/ 1 w 8"/>
                  <a:gd name="T3" fmla="*/ 0 h 18"/>
                  <a:gd name="T4" fmla="*/ 0 w 8"/>
                  <a:gd name="T5" fmla="*/ 0 h 18"/>
                  <a:gd name="T6" fmla="*/ 0 w 8"/>
                  <a:gd name="T7" fmla="*/ 5 h 18"/>
                  <a:gd name="T8" fmla="*/ 3 w 8"/>
                  <a:gd name="T9" fmla="*/ 6 h 18"/>
                  <a:gd name="T10" fmla="*/ 3 w 8"/>
                  <a:gd name="T11" fmla="*/ 14 h 18"/>
                  <a:gd name="T12" fmla="*/ 0 w 8"/>
                  <a:gd name="T13" fmla="*/ 14 h 18"/>
                  <a:gd name="T14" fmla="*/ 0 w 8"/>
                  <a:gd name="T15" fmla="*/ 16 h 18"/>
                  <a:gd name="T16" fmla="*/ 8 w 8"/>
                  <a:gd name="T17" fmla="*/ 18 h 18"/>
                  <a:gd name="T18" fmla="*/ 8 w 8"/>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8" y="1"/>
                    </a:moveTo>
                    <a:cubicBezTo>
                      <a:pt x="6" y="1"/>
                      <a:pt x="3" y="0"/>
                      <a:pt x="1" y="0"/>
                    </a:cubicBezTo>
                    <a:cubicBezTo>
                      <a:pt x="1" y="0"/>
                      <a:pt x="0" y="0"/>
                      <a:pt x="0" y="0"/>
                    </a:cubicBezTo>
                    <a:cubicBezTo>
                      <a:pt x="0" y="1"/>
                      <a:pt x="0" y="3"/>
                      <a:pt x="0" y="5"/>
                    </a:cubicBezTo>
                    <a:cubicBezTo>
                      <a:pt x="1" y="6"/>
                      <a:pt x="2" y="6"/>
                      <a:pt x="3" y="6"/>
                    </a:cubicBezTo>
                    <a:cubicBezTo>
                      <a:pt x="8" y="7"/>
                      <a:pt x="8" y="15"/>
                      <a:pt x="3" y="14"/>
                    </a:cubicBezTo>
                    <a:cubicBezTo>
                      <a:pt x="2" y="14"/>
                      <a:pt x="1" y="14"/>
                      <a:pt x="0" y="14"/>
                    </a:cubicBezTo>
                    <a:cubicBezTo>
                      <a:pt x="0" y="14"/>
                      <a:pt x="0" y="15"/>
                      <a:pt x="0" y="16"/>
                    </a:cubicBezTo>
                    <a:cubicBezTo>
                      <a:pt x="3" y="16"/>
                      <a:pt x="5" y="17"/>
                      <a:pt x="8" y="18"/>
                    </a:cubicBezTo>
                    <a:cubicBezTo>
                      <a:pt x="8" y="13"/>
                      <a:pt x="8" y="7"/>
                      <a:pt x="8"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4">
                <a:extLst>
                  <a:ext uri="{FF2B5EF4-FFF2-40B4-BE49-F238E27FC236}">
                    <a16:creationId xmlns="" xmlns:a16="http://schemas.microsoft.com/office/drawing/2014/main" id="{B2CA1952-884C-454C-B898-D0DB200D6CA5}"/>
                  </a:ext>
                </a:extLst>
              </p:cNvPr>
              <p:cNvSpPr>
                <a:spLocks/>
              </p:cNvSpPr>
              <p:nvPr/>
            </p:nvSpPr>
            <p:spPr bwMode="auto">
              <a:xfrm>
                <a:off x="5172075" y="3705226"/>
                <a:ext cx="33338" cy="90488"/>
              </a:xfrm>
              <a:custGeom>
                <a:avLst/>
                <a:gdLst>
                  <a:gd name="T0" fmla="*/ 8 w 8"/>
                  <a:gd name="T1" fmla="*/ 2 h 21"/>
                  <a:gd name="T2" fmla="*/ 0 w 8"/>
                  <a:gd name="T3" fmla="*/ 0 h 21"/>
                  <a:gd name="T4" fmla="*/ 0 w 8"/>
                  <a:gd name="T5" fmla="*/ 6 h 21"/>
                  <a:gd name="T6" fmla="*/ 3 w 8"/>
                  <a:gd name="T7" fmla="*/ 7 h 21"/>
                  <a:gd name="T8" fmla="*/ 1 w 8"/>
                  <a:gd name="T9" fmla="*/ 15 h 21"/>
                  <a:gd name="T10" fmla="*/ 0 w 8"/>
                  <a:gd name="T11" fmla="*/ 15 h 21"/>
                  <a:gd name="T12" fmla="*/ 0 w 8"/>
                  <a:gd name="T13" fmla="*/ 19 h 21"/>
                  <a:gd name="T14" fmla="*/ 8 w 8"/>
                  <a:gd name="T15" fmla="*/ 21 h 21"/>
                  <a:gd name="T16" fmla="*/ 8 w 8"/>
                  <a:gd name="T1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1">
                    <a:moveTo>
                      <a:pt x="8" y="2"/>
                    </a:moveTo>
                    <a:cubicBezTo>
                      <a:pt x="5" y="1"/>
                      <a:pt x="3" y="0"/>
                      <a:pt x="0" y="0"/>
                    </a:cubicBezTo>
                    <a:cubicBezTo>
                      <a:pt x="0" y="2"/>
                      <a:pt x="0" y="4"/>
                      <a:pt x="0" y="6"/>
                    </a:cubicBezTo>
                    <a:cubicBezTo>
                      <a:pt x="1" y="7"/>
                      <a:pt x="3" y="7"/>
                      <a:pt x="3" y="7"/>
                    </a:cubicBezTo>
                    <a:cubicBezTo>
                      <a:pt x="8" y="8"/>
                      <a:pt x="6" y="16"/>
                      <a:pt x="1" y="15"/>
                    </a:cubicBezTo>
                    <a:cubicBezTo>
                      <a:pt x="1" y="15"/>
                      <a:pt x="0" y="15"/>
                      <a:pt x="0" y="15"/>
                    </a:cubicBezTo>
                    <a:cubicBezTo>
                      <a:pt x="0" y="16"/>
                      <a:pt x="0" y="18"/>
                      <a:pt x="0" y="19"/>
                    </a:cubicBezTo>
                    <a:cubicBezTo>
                      <a:pt x="3" y="19"/>
                      <a:pt x="5" y="20"/>
                      <a:pt x="8" y="21"/>
                    </a:cubicBezTo>
                    <a:cubicBezTo>
                      <a:pt x="8" y="15"/>
                      <a:pt x="8" y="8"/>
                      <a:pt x="8"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5">
                <a:extLst>
                  <a:ext uri="{FF2B5EF4-FFF2-40B4-BE49-F238E27FC236}">
                    <a16:creationId xmlns="" xmlns:a16="http://schemas.microsoft.com/office/drawing/2014/main" id="{2B04CCFF-9033-4AA4-BB5F-6707C3A44BCD}"/>
                  </a:ext>
                </a:extLst>
              </p:cNvPr>
              <p:cNvSpPr>
                <a:spLocks/>
              </p:cNvSpPr>
              <p:nvPr/>
            </p:nvSpPr>
            <p:spPr bwMode="auto">
              <a:xfrm>
                <a:off x="5172075" y="4225926"/>
                <a:ext cx="38100" cy="106363"/>
              </a:xfrm>
              <a:custGeom>
                <a:avLst/>
                <a:gdLst>
                  <a:gd name="T0" fmla="*/ 8 w 9"/>
                  <a:gd name="T1" fmla="*/ 25 h 25"/>
                  <a:gd name="T2" fmla="*/ 8 w 9"/>
                  <a:gd name="T3" fmla="*/ 2 h 25"/>
                  <a:gd name="T4" fmla="*/ 0 w 9"/>
                  <a:gd name="T5" fmla="*/ 0 h 25"/>
                  <a:gd name="T6" fmla="*/ 0 w 9"/>
                  <a:gd name="T7" fmla="*/ 6 h 25"/>
                  <a:gd name="T8" fmla="*/ 4 w 9"/>
                  <a:gd name="T9" fmla="*/ 7 h 25"/>
                  <a:gd name="T10" fmla="*/ 2 w 9"/>
                  <a:gd name="T11" fmla="*/ 15 h 25"/>
                  <a:gd name="T12" fmla="*/ 0 w 9"/>
                  <a:gd name="T13" fmla="*/ 15 h 25"/>
                  <a:gd name="T14" fmla="*/ 0 w 9"/>
                  <a:gd name="T15" fmla="*/ 24 h 25"/>
                  <a:gd name="T16" fmla="*/ 8 w 9"/>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5">
                    <a:moveTo>
                      <a:pt x="8" y="25"/>
                    </a:moveTo>
                    <a:cubicBezTo>
                      <a:pt x="8" y="17"/>
                      <a:pt x="8" y="10"/>
                      <a:pt x="8" y="2"/>
                    </a:cubicBezTo>
                    <a:cubicBezTo>
                      <a:pt x="5" y="1"/>
                      <a:pt x="2" y="0"/>
                      <a:pt x="0" y="0"/>
                    </a:cubicBezTo>
                    <a:cubicBezTo>
                      <a:pt x="0" y="2"/>
                      <a:pt x="0" y="4"/>
                      <a:pt x="0" y="6"/>
                    </a:cubicBezTo>
                    <a:cubicBezTo>
                      <a:pt x="1" y="6"/>
                      <a:pt x="3" y="7"/>
                      <a:pt x="4" y="7"/>
                    </a:cubicBezTo>
                    <a:cubicBezTo>
                      <a:pt x="9" y="9"/>
                      <a:pt x="7" y="17"/>
                      <a:pt x="2" y="15"/>
                    </a:cubicBezTo>
                    <a:cubicBezTo>
                      <a:pt x="1" y="15"/>
                      <a:pt x="1" y="15"/>
                      <a:pt x="0" y="15"/>
                    </a:cubicBezTo>
                    <a:cubicBezTo>
                      <a:pt x="0" y="18"/>
                      <a:pt x="0" y="21"/>
                      <a:pt x="0" y="24"/>
                    </a:cubicBezTo>
                    <a:cubicBezTo>
                      <a:pt x="2" y="24"/>
                      <a:pt x="5" y="24"/>
                      <a:pt x="8"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6">
                <a:extLst>
                  <a:ext uri="{FF2B5EF4-FFF2-40B4-BE49-F238E27FC236}">
                    <a16:creationId xmlns="" xmlns:a16="http://schemas.microsoft.com/office/drawing/2014/main" id="{CEBC33B6-B8F3-496D-9ACC-8E6D8BACD92F}"/>
                  </a:ext>
                </a:extLst>
              </p:cNvPr>
              <p:cNvSpPr>
                <a:spLocks/>
              </p:cNvSpPr>
              <p:nvPr/>
            </p:nvSpPr>
            <p:spPr bwMode="auto">
              <a:xfrm>
                <a:off x="5172075" y="3586164"/>
                <a:ext cx="33338" cy="90488"/>
              </a:xfrm>
              <a:custGeom>
                <a:avLst/>
                <a:gdLst>
                  <a:gd name="T0" fmla="*/ 8 w 8"/>
                  <a:gd name="T1" fmla="*/ 3 h 21"/>
                  <a:gd name="T2" fmla="*/ 6 w 8"/>
                  <a:gd name="T3" fmla="*/ 2 h 21"/>
                  <a:gd name="T4" fmla="*/ 0 w 8"/>
                  <a:gd name="T5" fmla="*/ 0 h 21"/>
                  <a:gd name="T6" fmla="*/ 0 w 8"/>
                  <a:gd name="T7" fmla="*/ 6 h 21"/>
                  <a:gd name="T8" fmla="*/ 3 w 8"/>
                  <a:gd name="T9" fmla="*/ 8 h 21"/>
                  <a:gd name="T10" fmla="*/ 1 w 8"/>
                  <a:gd name="T11" fmla="*/ 16 h 21"/>
                  <a:gd name="T12" fmla="*/ 0 w 8"/>
                  <a:gd name="T13" fmla="*/ 15 h 21"/>
                  <a:gd name="T14" fmla="*/ 0 w 8"/>
                  <a:gd name="T15" fmla="*/ 20 h 21"/>
                  <a:gd name="T16" fmla="*/ 8 w 8"/>
                  <a:gd name="T17" fmla="*/ 21 h 21"/>
                  <a:gd name="T18" fmla="*/ 8 w 8"/>
                  <a:gd name="T19"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21">
                    <a:moveTo>
                      <a:pt x="8" y="3"/>
                    </a:moveTo>
                    <a:cubicBezTo>
                      <a:pt x="7" y="3"/>
                      <a:pt x="6" y="2"/>
                      <a:pt x="6" y="2"/>
                    </a:cubicBezTo>
                    <a:cubicBezTo>
                      <a:pt x="4" y="1"/>
                      <a:pt x="2" y="0"/>
                      <a:pt x="0" y="0"/>
                    </a:cubicBezTo>
                    <a:cubicBezTo>
                      <a:pt x="0" y="2"/>
                      <a:pt x="0" y="4"/>
                      <a:pt x="0" y="6"/>
                    </a:cubicBezTo>
                    <a:cubicBezTo>
                      <a:pt x="1" y="7"/>
                      <a:pt x="2" y="8"/>
                      <a:pt x="3" y="8"/>
                    </a:cubicBezTo>
                    <a:cubicBezTo>
                      <a:pt x="8" y="9"/>
                      <a:pt x="6" y="17"/>
                      <a:pt x="1" y="16"/>
                    </a:cubicBezTo>
                    <a:cubicBezTo>
                      <a:pt x="1" y="16"/>
                      <a:pt x="0" y="16"/>
                      <a:pt x="0" y="15"/>
                    </a:cubicBezTo>
                    <a:cubicBezTo>
                      <a:pt x="0" y="17"/>
                      <a:pt x="0" y="18"/>
                      <a:pt x="0" y="20"/>
                    </a:cubicBezTo>
                    <a:cubicBezTo>
                      <a:pt x="3" y="20"/>
                      <a:pt x="5" y="20"/>
                      <a:pt x="8" y="21"/>
                    </a:cubicBezTo>
                    <a:cubicBezTo>
                      <a:pt x="8" y="15"/>
                      <a:pt x="8" y="9"/>
                      <a:pt x="8"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
                <a:extLst>
                  <a:ext uri="{FF2B5EF4-FFF2-40B4-BE49-F238E27FC236}">
                    <a16:creationId xmlns="" xmlns:a16="http://schemas.microsoft.com/office/drawing/2014/main" id="{C4824C37-D318-48AE-AE98-E10D2E4E3E2D}"/>
                  </a:ext>
                </a:extLst>
              </p:cNvPr>
              <p:cNvSpPr>
                <a:spLocks/>
              </p:cNvSpPr>
              <p:nvPr/>
            </p:nvSpPr>
            <p:spPr bwMode="auto">
              <a:xfrm>
                <a:off x="5172075" y="3113089"/>
                <a:ext cx="33338" cy="98425"/>
              </a:xfrm>
              <a:custGeom>
                <a:avLst/>
                <a:gdLst>
                  <a:gd name="T0" fmla="*/ 8 w 8"/>
                  <a:gd name="T1" fmla="*/ 4 h 23"/>
                  <a:gd name="T2" fmla="*/ 0 w 8"/>
                  <a:gd name="T3" fmla="*/ 0 h 23"/>
                  <a:gd name="T4" fmla="*/ 0 w 8"/>
                  <a:gd name="T5" fmla="*/ 6 h 23"/>
                  <a:gd name="T6" fmla="*/ 2 w 8"/>
                  <a:gd name="T7" fmla="*/ 7 h 23"/>
                  <a:gd name="T8" fmla="*/ 2 w 8"/>
                  <a:gd name="T9" fmla="*/ 15 h 23"/>
                  <a:gd name="T10" fmla="*/ 0 w 8"/>
                  <a:gd name="T11" fmla="*/ 14 h 23"/>
                  <a:gd name="T12" fmla="*/ 0 w 8"/>
                  <a:gd name="T13" fmla="*/ 22 h 23"/>
                  <a:gd name="T14" fmla="*/ 8 w 8"/>
                  <a:gd name="T15" fmla="*/ 23 h 23"/>
                  <a:gd name="T16" fmla="*/ 8 w 8"/>
                  <a:gd name="T1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3">
                    <a:moveTo>
                      <a:pt x="8" y="4"/>
                    </a:moveTo>
                    <a:cubicBezTo>
                      <a:pt x="6" y="2"/>
                      <a:pt x="3" y="1"/>
                      <a:pt x="0" y="0"/>
                    </a:cubicBezTo>
                    <a:cubicBezTo>
                      <a:pt x="0" y="2"/>
                      <a:pt x="0" y="4"/>
                      <a:pt x="0" y="6"/>
                    </a:cubicBezTo>
                    <a:cubicBezTo>
                      <a:pt x="1" y="6"/>
                      <a:pt x="1" y="7"/>
                      <a:pt x="2" y="7"/>
                    </a:cubicBezTo>
                    <a:cubicBezTo>
                      <a:pt x="7" y="7"/>
                      <a:pt x="7" y="15"/>
                      <a:pt x="2" y="15"/>
                    </a:cubicBezTo>
                    <a:cubicBezTo>
                      <a:pt x="1" y="15"/>
                      <a:pt x="1" y="15"/>
                      <a:pt x="0" y="14"/>
                    </a:cubicBezTo>
                    <a:cubicBezTo>
                      <a:pt x="0" y="17"/>
                      <a:pt x="0" y="19"/>
                      <a:pt x="0" y="22"/>
                    </a:cubicBezTo>
                    <a:cubicBezTo>
                      <a:pt x="3" y="22"/>
                      <a:pt x="5" y="22"/>
                      <a:pt x="8" y="23"/>
                    </a:cubicBezTo>
                    <a:cubicBezTo>
                      <a:pt x="8" y="17"/>
                      <a:pt x="8" y="10"/>
                      <a:pt x="8"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8">
                <a:extLst>
                  <a:ext uri="{FF2B5EF4-FFF2-40B4-BE49-F238E27FC236}">
                    <a16:creationId xmlns="" xmlns:a16="http://schemas.microsoft.com/office/drawing/2014/main" id="{098B770B-7BC0-4F9E-B3FE-7D2E03D23135}"/>
                  </a:ext>
                </a:extLst>
              </p:cNvPr>
              <p:cNvSpPr>
                <a:spLocks/>
              </p:cNvSpPr>
              <p:nvPr/>
            </p:nvSpPr>
            <p:spPr bwMode="auto">
              <a:xfrm>
                <a:off x="5172075" y="2990851"/>
                <a:ext cx="33338" cy="96838"/>
              </a:xfrm>
              <a:custGeom>
                <a:avLst/>
                <a:gdLst>
                  <a:gd name="T0" fmla="*/ 8 w 8"/>
                  <a:gd name="T1" fmla="*/ 1 h 23"/>
                  <a:gd name="T2" fmla="*/ 0 w 8"/>
                  <a:gd name="T3" fmla="*/ 0 h 23"/>
                  <a:gd name="T4" fmla="*/ 0 w 8"/>
                  <a:gd name="T5" fmla="*/ 10 h 23"/>
                  <a:gd name="T6" fmla="*/ 3 w 8"/>
                  <a:gd name="T7" fmla="*/ 10 h 23"/>
                  <a:gd name="T8" fmla="*/ 3 w 8"/>
                  <a:gd name="T9" fmla="*/ 18 h 23"/>
                  <a:gd name="T10" fmla="*/ 0 w 8"/>
                  <a:gd name="T11" fmla="*/ 18 h 23"/>
                  <a:gd name="T12" fmla="*/ 0 w 8"/>
                  <a:gd name="T13" fmla="*/ 21 h 23"/>
                  <a:gd name="T14" fmla="*/ 8 w 8"/>
                  <a:gd name="T15" fmla="*/ 23 h 23"/>
                  <a:gd name="T16" fmla="*/ 8 w 8"/>
                  <a:gd name="T1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3">
                    <a:moveTo>
                      <a:pt x="8" y="1"/>
                    </a:moveTo>
                    <a:cubicBezTo>
                      <a:pt x="5" y="0"/>
                      <a:pt x="2" y="0"/>
                      <a:pt x="0" y="0"/>
                    </a:cubicBezTo>
                    <a:cubicBezTo>
                      <a:pt x="0" y="3"/>
                      <a:pt x="0" y="6"/>
                      <a:pt x="0" y="10"/>
                    </a:cubicBezTo>
                    <a:cubicBezTo>
                      <a:pt x="1" y="10"/>
                      <a:pt x="2" y="10"/>
                      <a:pt x="3" y="10"/>
                    </a:cubicBezTo>
                    <a:cubicBezTo>
                      <a:pt x="8" y="10"/>
                      <a:pt x="8" y="18"/>
                      <a:pt x="3" y="18"/>
                    </a:cubicBezTo>
                    <a:cubicBezTo>
                      <a:pt x="2" y="18"/>
                      <a:pt x="1" y="18"/>
                      <a:pt x="0" y="18"/>
                    </a:cubicBezTo>
                    <a:cubicBezTo>
                      <a:pt x="0" y="19"/>
                      <a:pt x="0" y="20"/>
                      <a:pt x="0" y="21"/>
                    </a:cubicBezTo>
                    <a:cubicBezTo>
                      <a:pt x="3" y="21"/>
                      <a:pt x="5" y="22"/>
                      <a:pt x="8" y="23"/>
                    </a:cubicBezTo>
                    <a:cubicBezTo>
                      <a:pt x="8" y="16"/>
                      <a:pt x="8" y="9"/>
                      <a:pt x="8"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 xmlns:a16="http://schemas.microsoft.com/office/drawing/2014/main" id="{30FB6A10-1A9C-4A41-81DF-C150BDF1EB45}"/>
                  </a:ext>
                </a:extLst>
              </p:cNvPr>
              <p:cNvSpPr>
                <a:spLocks/>
              </p:cNvSpPr>
              <p:nvPr/>
            </p:nvSpPr>
            <p:spPr bwMode="auto">
              <a:xfrm>
                <a:off x="5172075" y="3821114"/>
                <a:ext cx="33338" cy="93663"/>
              </a:xfrm>
              <a:custGeom>
                <a:avLst/>
                <a:gdLst>
                  <a:gd name="T0" fmla="*/ 8 w 8"/>
                  <a:gd name="T1" fmla="*/ 22 h 22"/>
                  <a:gd name="T2" fmla="*/ 8 w 8"/>
                  <a:gd name="T3" fmla="*/ 3 h 22"/>
                  <a:gd name="T4" fmla="*/ 0 w 8"/>
                  <a:gd name="T5" fmla="*/ 0 h 22"/>
                  <a:gd name="T6" fmla="*/ 0 w 8"/>
                  <a:gd name="T7" fmla="*/ 7 h 22"/>
                  <a:gd name="T8" fmla="*/ 3 w 8"/>
                  <a:gd name="T9" fmla="*/ 7 h 22"/>
                  <a:gd name="T10" fmla="*/ 3 w 8"/>
                  <a:gd name="T11" fmla="*/ 16 h 22"/>
                  <a:gd name="T12" fmla="*/ 0 w 8"/>
                  <a:gd name="T13" fmla="*/ 15 h 22"/>
                  <a:gd name="T14" fmla="*/ 0 w 8"/>
                  <a:gd name="T15" fmla="*/ 22 h 22"/>
                  <a:gd name="T16" fmla="*/ 8 w 8"/>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2">
                    <a:moveTo>
                      <a:pt x="8" y="22"/>
                    </a:moveTo>
                    <a:cubicBezTo>
                      <a:pt x="8" y="16"/>
                      <a:pt x="8" y="9"/>
                      <a:pt x="8" y="3"/>
                    </a:cubicBezTo>
                    <a:cubicBezTo>
                      <a:pt x="5" y="1"/>
                      <a:pt x="2" y="1"/>
                      <a:pt x="0" y="0"/>
                    </a:cubicBezTo>
                    <a:cubicBezTo>
                      <a:pt x="0" y="3"/>
                      <a:pt x="0" y="5"/>
                      <a:pt x="0" y="7"/>
                    </a:cubicBezTo>
                    <a:cubicBezTo>
                      <a:pt x="1" y="7"/>
                      <a:pt x="2" y="7"/>
                      <a:pt x="3" y="7"/>
                    </a:cubicBezTo>
                    <a:cubicBezTo>
                      <a:pt x="8" y="8"/>
                      <a:pt x="8" y="16"/>
                      <a:pt x="3" y="16"/>
                    </a:cubicBezTo>
                    <a:cubicBezTo>
                      <a:pt x="2" y="16"/>
                      <a:pt x="1" y="15"/>
                      <a:pt x="0" y="15"/>
                    </a:cubicBezTo>
                    <a:cubicBezTo>
                      <a:pt x="0" y="18"/>
                      <a:pt x="0" y="20"/>
                      <a:pt x="0" y="22"/>
                    </a:cubicBezTo>
                    <a:cubicBezTo>
                      <a:pt x="3" y="22"/>
                      <a:pt x="5" y="22"/>
                      <a:pt x="8"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a:extLst>
                  <a:ext uri="{FF2B5EF4-FFF2-40B4-BE49-F238E27FC236}">
                    <a16:creationId xmlns="" xmlns:a16="http://schemas.microsoft.com/office/drawing/2014/main" id="{19F54721-A236-48AB-99CD-E9C066069901}"/>
                  </a:ext>
                </a:extLst>
              </p:cNvPr>
              <p:cNvSpPr>
                <a:spLocks/>
              </p:cNvSpPr>
              <p:nvPr/>
            </p:nvSpPr>
            <p:spPr bwMode="auto">
              <a:xfrm>
                <a:off x="5172075" y="2879726"/>
                <a:ext cx="33338" cy="80963"/>
              </a:xfrm>
              <a:custGeom>
                <a:avLst/>
                <a:gdLst>
                  <a:gd name="T0" fmla="*/ 8 w 8"/>
                  <a:gd name="T1" fmla="*/ 19 h 19"/>
                  <a:gd name="T2" fmla="*/ 8 w 8"/>
                  <a:gd name="T3" fmla="*/ 2 h 19"/>
                  <a:gd name="T4" fmla="*/ 0 w 8"/>
                  <a:gd name="T5" fmla="*/ 1 h 19"/>
                  <a:gd name="T6" fmla="*/ 0 w 8"/>
                  <a:gd name="T7" fmla="*/ 1 h 19"/>
                  <a:gd name="T8" fmla="*/ 0 w 8"/>
                  <a:gd name="T9" fmla="*/ 7 h 19"/>
                  <a:gd name="T10" fmla="*/ 2 w 8"/>
                  <a:gd name="T11" fmla="*/ 8 h 19"/>
                  <a:gd name="T12" fmla="*/ 0 w 8"/>
                  <a:gd name="T13" fmla="*/ 16 h 19"/>
                  <a:gd name="T14" fmla="*/ 0 w 8"/>
                  <a:gd name="T15" fmla="*/ 16 h 19"/>
                  <a:gd name="T16" fmla="*/ 0 w 8"/>
                  <a:gd name="T17" fmla="*/ 18 h 19"/>
                  <a:gd name="T18" fmla="*/ 8 w 8"/>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9">
                    <a:moveTo>
                      <a:pt x="8" y="19"/>
                    </a:moveTo>
                    <a:cubicBezTo>
                      <a:pt x="8" y="13"/>
                      <a:pt x="8" y="7"/>
                      <a:pt x="8" y="2"/>
                    </a:cubicBezTo>
                    <a:cubicBezTo>
                      <a:pt x="5" y="1"/>
                      <a:pt x="2" y="0"/>
                      <a:pt x="0" y="1"/>
                    </a:cubicBezTo>
                    <a:cubicBezTo>
                      <a:pt x="0" y="1"/>
                      <a:pt x="0" y="1"/>
                      <a:pt x="0" y="1"/>
                    </a:cubicBezTo>
                    <a:cubicBezTo>
                      <a:pt x="0" y="3"/>
                      <a:pt x="0" y="5"/>
                      <a:pt x="0" y="7"/>
                    </a:cubicBezTo>
                    <a:cubicBezTo>
                      <a:pt x="1" y="7"/>
                      <a:pt x="1" y="8"/>
                      <a:pt x="2" y="8"/>
                    </a:cubicBezTo>
                    <a:cubicBezTo>
                      <a:pt x="7" y="10"/>
                      <a:pt x="5" y="17"/>
                      <a:pt x="0" y="16"/>
                    </a:cubicBezTo>
                    <a:cubicBezTo>
                      <a:pt x="0" y="16"/>
                      <a:pt x="0" y="16"/>
                      <a:pt x="0" y="16"/>
                    </a:cubicBezTo>
                    <a:cubicBezTo>
                      <a:pt x="0" y="16"/>
                      <a:pt x="0" y="17"/>
                      <a:pt x="0" y="18"/>
                    </a:cubicBezTo>
                    <a:cubicBezTo>
                      <a:pt x="3" y="18"/>
                      <a:pt x="5" y="18"/>
                      <a:pt x="8"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
                <a:extLst>
                  <a:ext uri="{FF2B5EF4-FFF2-40B4-BE49-F238E27FC236}">
                    <a16:creationId xmlns="" xmlns:a16="http://schemas.microsoft.com/office/drawing/2014/main" id="{5D4CB55C-D679-4959-BEFE-FD31C30262AB}"/>
                  </a:ext>
                </a:extLst>
              </p:cNvPr>
              <p:cNvSpPr>
                <a:spLocks/>
              </p:cNvSpPr>
              <p:nvPr/>
            </p:nvSpPr>
            <p:spPr bwMode="auto">
              <a:xfrm>
                <a:off x="5172075" y="3948114"/>
                <a:ext cx="33338" cy="98425"/>
              </a:xfrm>
              <a:custGeom>
                <a:avLst/>
                <a:gdLst>
                  <a:gd name="T0" fmla="*/ 8 w 8"/>
                  <a:gd name="T1" fmla="*/ 1 h 23"/>
                  <a:gd name="T2" fmla="*/ 0 w 8"/>
                  <a:gd name="T3" fmla="*/ 1 h 23"/>
                  <a:gd name="T4" fmla="*/ 0 w 8"/>
                  <a:gd name="T5" fmla="*/ 7 h 23"/>
                  <a:gd name="T6" fmla="*/ 3 w 8"/>
                  <a:gd name="T7" fmla="*/ 9 h 23"/>
                  <a:gd name="T8" fmla="*/ 1 w 8"/>
                  <a:gd name="T9" fmla="*/ 16 h 23"/>
                  <a:gd name="T10" fmla="*/ 0 w 8"/>
                  <a:gd name="T11" fmla="*/ 16 h 23"/>
                  <a:gd name="T12" fmla="*/ 0 w 8"/>
                  <a:gd name="T13" fmla="*/ 21 h 23"/>
                  <a:gd name="T14" fmla="*/ 8 w 8"/>
                  <a:gd name="T15" fmla="*/ 23 h 23"/>
                  <a:gd name="T16" fmla="*/ 8 w 8"/>
                  <a:gd name="T1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3">
                    <a:moveTo>
                      <a:pt x="8" y="1"/>
                    </a:moveTo>
                    <a:cubicBezTo>
                      <a:pt x="5" y="0"/>
                      <a:pt x="2" y="0"/>
                      <a:pt x="0" y="1"/>
                    </a:cubicBezTo>
                    <a:cubicBezTo>
                      <a:pt x="0" y="3"/>
                      <a:pt x="0" y="5"/>
                      <a:pt x="0" y="7"/>
                    </a:cubicBezTo>
                    <a:cubicBezTo>
                      <a:pt x="1" y="8"/>
                      <a:pt x="2" y="8"/>
                      <a:pt x="3" y="9"/>
                    </a:cubicBezTo>
                    <a:cubicBezTo>
                      <a:pt x="8" y="10"/>
                      <a:pt x="6" y="18"/>
                      <a:pt x="1" y="16"/>
                    </a:cubicBezTo>
                    <a:cubicBezTo>
                      <a:pt x="1" y="16"/>
                      <a:pt x="0" y="16"/>
                      <a:pt x="0" y="16"/>
                    </a:cubicBezTo>
                    <a:cubicBezTo>
                      <a:pt x="0" y="18"/>
                      <a:pt x="0" y="20"/>
                      <a:pt x="0" y="21"/>
                    </a:cubicBezTo>
                    <a:cubicBezTo>
                      <a:pt x="2" y="22"/>
                      <a:pt x="5" y="22"/>
                      <a:pt x="8" y="23"/>
                    </a:cubicBezTo>
                    <a:cubicBezTo>
                      <a:pt x="8" y="16"/>
                      <a:pt x="8" y="8"/>
                      <a:pt x="8"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2">
                <a:extLst>
                  <a:ext uri="{FF2B5EF4-FFF2-40B4-BE49-F238E27FC236}">
                    <a16:creationId xmlns="" xmlns:a16="http://schemas.microsoft.com/office/drawing/2014/main" id="{79DD8BD4-9E93-4BFF-980E-81B1879E413F}"/>
                  </a:ext>
                </a:extLst>
              </p:cNvPr>
              <p:cNvSpPr>
                <a:spLocks/>
              </p:cNvSpPr>
              <p:nvPr/>
            </p:nvSpPr>
            <p:spPr bwMode="auto">
              <a:xfrm>
                <a:off x="5172075" y="3241676"/>
                <a:ext cx="33338" cy="85725"/>
              </a:xfrm>
              <a:custGeom>
                <a:avLst/>
                <a:gdLst>
                  <a:gd name="T0" fmla="*/ 8 w 8"/>
                  <a:gd name="T1" fmla="*/ 20 h 20"/>
                  <a:gd name="T2" fmla="*/ 8 w 8"/>
                  <a:gd name="T3" fmla="*/ 2 h 20"/>
                  <a:gd name="T4" fmla="*/ 0 w 8"/>
                  <a:gd name="T5" fmla="*/ 0 h 20"/>
                  <a:gd name="T6" fmla="*/ 0 w 8"/>
                  <a:gd name="T7" fmla="*/ 6 h 20"/>
                  <a:gd name="T8" fmla="*/ 3 w 8"/>
                  <a:gd name="T9" fmla="*/ 6 h 20"/>
                  <a:gd name="T10" fmla="*/ 3 w 8"/>
                  <a:gd name="T11" fmla="*/ 14 h 20"/>
                  <a:gd name="T12" fmla="*/ 0 w 8"/>
                  <a:gd name="T13" fmla="*/ 14 h 20"/>
                  <a:gd name="T14" fmla="*/ 0 w 8"/>
                  <a:gd name="T15" fmla="*/ 19 h 20"/>
                  <a:gd name="T16" fmla="*/ 8 w 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0">
                    <a:moveTo>
                      <a:pt x="8" y="20"/>
                    </a:moveTo>
                    <a:cubicBezTo>
                      <a:pt x="8" y="14"/>
                      <a:pt x="8" y="8"/>
                      <a:pt x="8" y="2"/>
                    </a:cubicBezTo>
                    <a:cubicBezTo>
                      <a:pt x="5" y="1"/>
                      <a:pt x="3" y="0"/>
                      <a:pt x="0" y="0"/>
                    </a:cubicBezTo>
                    <a:cubicBezTo>
                      <a:pt x="0" y="2"/>
                      <a:pt x="0" y="4"/>
                      <a:pt x="0" y="6"/>
                    </a:cubicBezTo>
                    <a:cubicBezTo>
                      <a:pt x="1" y="6"/>
                      <a:pt x="2" y="6"/>
                      <a:pt x="3" y="6"/>
                    </a:cubicBezTo>
                    <a:cubicBezTo>
                      <a:pt x="8" y="5"/>
                      <a:pt x="8" y="14"/>
                      <a:pt x="3" y="14"/>
                    </a:cubicBezTo>
                    <a:cubicBezTo>
                      <a:pt x="2" y="14"/>
                      <a:pt x="1" y="14"/>
                      <a:pt x="0" y="14"/>
                    </a:cubicBezTo>
                    <a:cubicBezTo>
                      <a:pt x="0" y="16"/>
                      <a:pt x="0" y="17"/>
                      <a:pt x="0" y="19"/>
                    </a:cubicBezTo>
                    <a:cubicBezTo>
                      <a:pt x="3" y="19"/>
                      <a:pt x="5" y="19"/>
                      <a:pt x="8"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3">
                <a:extLst>
                  <a:ext uri="{FF2B5EF4-FFF2-40B4-BE49-F238E27FC236}">
                    <a16:creationId xmlns="" xmlns:a16="http://schemas.microsoft.com/office/drawing/2014/main" id="{482A41C9-270B-4B00-BAB8-94BF794160C2}"/>
                  </a:ext>
                </a:extLst>
              </p:cNvPr>
              <p:cNvSpPr>
                <a:spLocks/>
              </p:cNvSpPr>
              <p:nvPr/>
            </p:nvSpPr>
            <p:spPr bwMode="auto">
              <a:xfrm>
                <a:off x="5111750" y="2265364"/>
                <a:ext cx="161925" cy="128588"/>
              </a:xfrm>
              <a:custGeom>
                <a:avLst/>
                <a:gdLst>
                  <a:gd name="T0" fmla="*/ 16 w 38"/>
                  <a:gd name="T1" fmla="*/ 21 h 30"/>
                  <a:gd name="T2" fmla="*/ 14 w 38"/>
                  <a:gd name="T3" fmla="*/ 20 h 30"/>
                  <a:gd name="T4" fmla="*/ 9 w 38"/>
                  <a:gd name="T5" fmla="*/ 16 h 30"/>
                  <a:gd name="T6" fmla="*/ 11 w 38"/>
                  <a:gd name="T7" fmla="*/ 12 h 30"/>
                  <a:gd name="T8" fmla="*/ 14 w 38"/>
                  <a:gd name="T9" fmla="*/ 10 h 30"/>
                  <a:gd name="T10" fmla="*/ 22 w 38"/>
                  <a:gd name="T11" fmla="*/ 8 h 30"/>
                  <a:gd name="T12" fmla="*/ 30 w 38"/>
                  <a:gd name="T13" fmla="*/ 10 h 30"/>
                  <a:gd name="T14" fmla="*/ 34 w 38"/>
                  <a:gd name="T15" fmla="*/ 3 h 30"/>
                  <a:gd name="T16" fmla="*/ 23 w 38"/>
                  <a:gd name="T17" fmla="*/ 0 h 30"/>
                  <a:gd name="T18" fmla="*/ 14 w 38"/>
                  <a:gd name="T19" fmla="*/ 1 h 30"/>
                  <a:gd name="T20" fmla="*/ 5 w 38"/>
                  <a:gd name="T21" fmla="*/ 7 h 30"/>
                  <a:gd name="T22" fmla="*/ 2 w 38"/>
                  <a:gd name="T23" fmla="*/ 19 h 30"/>
                  <a:gd name="T24" fmla="*/ 14 w 38"/>
                  <a:gd name="T25" fmla="*/ 28 h 30"/>
                  <a:gd name="T26" fmla="*/ 14 w 38"/>
                  <a:gd name="T27" fmla="*/ 29 h 30"/>
                  <a:gd name="T28" fmla="*/ 16 w 38"/>
                  <a:gd name="T29"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30">
                    <a:moveTo>
                      <a:pt x="16" y="21"/>
                    </a:moveTo>
                    <a:cubicBezTo>
                      <a:pt x="16" y="20"/>
                      <a:pt x="15" y="20"/>
                      <a:pt x="14" y="20"/>
                    </a:cubicBezTo>
                    <a:cubicBezTo>
                      <a:pt x="12" y="19"/>
                      <a:pt x="10" y="18"/>
                      <a:pt x="9" y="16"/>
                    </a:cubicBezTo>
                    <a:cubicBezTo>
                      <a:pt x="9" y="15"/>
                      <a:pt x="10" y="13"/>
                      <a:pt x="11" y="12"/>
                    </a:cubicBezTo>
                    <a:cubicBezTo>
                      <a:pt x="12" y="11"/>
                      <a:pt x="13" y="11"/>
                      <a:pt x="14" y="10"/>
                    </a:cubicBezTo>
                    <a:cubicBezTo>
                      <a:pt x="16" y="9"/>
                      <a:pt x="19" y="8"/>
                      <a:pt x="22" y="8"/>
                    </a:cubicBezTo>
                    <a:cubicBezTo>
                      <a:pt x="25" y="9"/>
                      <a:pt x="27" y="9"/>
                      <a:pt x="30" y="10"/>
                    </a:cubicBezTo>
                    <a:cubicBezTo>
                      <a:pt x="34" y="13"/>
                      <a:pt x="38" y="6"/>
                      <a:pt x="34" y="3"/>
                    </a:cubicBezTo>
                    <a:cubicBezTo>
                      <a:pt x="30" y="2"/>
                      <a:pt x="27" y="1"/>
                      <a:pt x="23" y="0"/>
                    </a:cubicBezTo>
                    <a:cubicBezTo>
                      <a:pt x="20" y="0"/>
                      <a:pt x="17" y="0"/>
                      <a:pt x="14" y="1"/>
                    </a:cubicBezTo>
                    <a:cubicBezTo>
                      <a:pt x="11" y="2"/>
                      <a:pt x="7" y="4"/>
                      <a:pt x="5" y="7"/>
                    </a:cubicBezTo>
                    <a:cubicBezTo>
                      <a:pt x="2" y="10"/>
                      <a:pt x="0" y="15"/>
                      <a:pt x="2" y="19"/>
                    </a:cubicBezTo>
                    <a:cubicBezTo>
                      <a:pt x="3" y="24"/>
                      <a:pt x="9" y="27"/>
                      <a:pt x="14" y="28"/>
                    </a:cubicBezTo>
                    <a:cubicBezTo>
                      <a:pt x="14" y="28"/>
                      <a:pt x="14" y="29"/>
                      <a:pt x="14" y="29"/>
                    </a:cubicBezTo>
                    <a:cubicBezTo>
                      <a:pt x="19" y="30"/>
                      <a:pt x="21" y="22"/>
                      <a:pt x="16" y="2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4">
                <a:extLst>
                  <a:ext uri="{FF2B5EF4-FFF2-40B4-BE49-F238E27FC236}">
                    <a16:creationId xmlns="" xmlns:a16="http://schemas.microsoft.com/office/drawing/2014/main" id="{0D97A587-BD34-4057-89B4-45D88F0B7924}"/>
                  </a:ext>
                </a:extLst>
              </p:cNvPr>
              <p:cNvSpPr>
                <a:spLocks/>
              </p:cNvSpPr>
              <p:nvPr/>
            </p:nvSpPr>
            <p:spPr bwMode="auto">
              <a:xfrm>
                <a:off x="5103813" y="2406651"/>
                <a:ext cx="161925" cy="144463"/>
              </a:xfrm>
              <a:custGeom>
                <a:avLst/>
                <a:gdLst>
                  <a:gd name="T0" fmla="*/ 18 w 38"/>
                  <a:gd name="T1" fmla="*/ 25 h 34"/>
                  <a:gd name="T2" fmla="*/ 16 w 38"/>
                  <a:gd name="T3" fmla="*/ 23 h 34"/>
                  <a:gd name="T4" fmla="*/ 13 w 38"/>
                  <a:gd name="T5" fmla="*/ 9 h 34"/>
                  <a:gd name="T6" fmla="*/ 16 w 38"/>
                  <a:gd name="T7" fmla="*/ 9 h 34"/>
                  <a:gd name="T8" fmla="*/ 24 w 38"/>
                  <a:gd name="T9" fmla="*/ 8 h 34"/>
                  <a:gd name="T10" fmla="*/ 31 w 38"/>
                  <a:gd name="T11" fmla="*/ 9 h 34"/>
                  <a:gd name="T12" fmla="*/ 33 w 38"/>
                  <a:gd name="T13" fmla="*/ 1 h 34"/>
                  <a:gd name="T14" fmla="*/ 24 w 38"/>
                  <a:gd name="T15" fmla="*/ 0 h 34"/>
                  <a:gd name="T16" fmla="*/ 16 w 38"/>
                  <a:gd name="T17" fmla="*/ 0 h 34"/>
                  <a:gd name="T18" fmla="*/ 5 w 38"/>
                  <a:gd name="T19" fmla="*/ 5 h 34"/>
                  <a:gd name="T20" fmla="*/ 3 w 38"/>
                  <a:gd name="T21" fmla="*/ 21 h 34"/>
                  <a:gd name="T22" fmla="*/ 16 w 38"/>
                  <a:gd name="T23" fmla="*/ 32 h 34"/>
                  <a:gd name="T24" fmla="*/ 16 w 38"/>
                  <a:gd name="T25" fmla="*/ 32 h 34"/>
                  <a:gd name="T26" fmla="*/ 18 w 38"/>
                  <a:gd name="T27"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34">
                    <a:moveTo>
                      <a:pt x="18" y="25"/>
                    </a:moveTo>
                    <a:cubicBezTo>
                      <a:pt x="18" y="24"/>
                      <a:pt x="17" y="24"/>
                      <a:pt x="16" y="23"/>
                    </a:cubicBezTo>
                    <a:cubicBezTo>
                      <a:pt x="11" y="20"/>
                      <a:pt x="5" y="12"/>
                      <a:pt x="13" y="9"/>
                    </a:cubicBezTo>
                    <a:cubicBezTo>
                      <a:pt x="14" y="9"/>
                      <a:pt x="15" y="9"/>
                      <a:pt x="16" y="9"/>
                    </a:cubicBezTo>
                    <a:cubicBezTo>
                      <a:pt x="18" y="8"/>
                      <a:pt x="21" y="8"/>
                      <a:pt x="24" y="8"/>
                    </a:cubicBezTo>
                    <a:cubicBezTo>
                      <a:pt x="26" y="8"/>
                      <a:pt x="29" y="9"/>
                      <a:pt x="31" y="9"/>
                    </a:cubicBezTo>
                    <a:cubicBezTo>
                      <a:pt x="36" y="10"/>
                      <a:pt x="38" y="3"/>
                      <a:pt x="33" y="1"/>
                    </a:cubicBezTo>
                    <a:cubicBezTo>
                      <a:pt x="30" y="1"/>
                      <a:pt x="27" y="0"/>
                      <a:pt x="24" y="0"/>
                    </a:cubicBezTo>
                    <a:cubicBezTo>
                      <a:pt x="21" y="0"/>
                      <a:pt x="19" y="0"/>
                      <a:pt x="16" y="0"/>
                    </a:cubicBezTo>
                    <a:cubicBezTo>
                      <a:pt x="12" y="1"/>
                      <a:pt x="8" y="2"/>
                      <a:pt x="5" y="5"/>
                    </a:cubicBezTo>
                    <a:cubicBezTo>
                      <a:pt x="0" y="9"/>
                      <a:pt x="0" y="16"/>
                      <a:pt x="3" y="21"/>
                    </a:cubicBezTo>
                    <a:cubicBezTo>
                      <a:pt x="5" y="27"/>
                      <a:pt x="10" y="30"/>
                      <a:pt x="16" y="32"/>
                    </a:cubicBezTo>
                    <a:cubicBezTo>
                      <a:pt x="16" y="32"/>
                      <a:pt x="16" y="32"/>
                      <a:pt x="16" y="32"/>
                    </a:cubicBezTo>
                    <a:cubicBezTo>
                      <a:pt x="21" y="34"/>
                      <a:pt x="23" y="26"/>
                      <a:pt x="18" y="2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5">
                <a:extLst>
                  <a:ext uri="{FF2B5EF4-FFF2-40B4-BE49-F238E27FC236}">
                    <a16:creationId xmlns="" xmlns:a16="http://schemas.microsoft.com/office/drawing/2014/main" id="{885E98FC-DE2C-4C0A-92E7-D3538A39137B}"/>
                  </a:ext>
                </a:extLst>
              </p:cNvPr>
              <p:cNvSpPr>
                <a:spLocks/>
              </p:cNvSpPr>
              <p:nvPr/>
            </p:nvSpPr>
            <p:spPr bwMode="auto">
              <a:xfrm>
                <a:off x="5086350" y="2555876"/>
                <a:ext cx="182563" cy="119063"/>
              </a:xfrm>
              <a:custGeom>
                <a:avLst/>
                <a:gdLst>
                  <a:gd name="T0" fmla="*/ 24 w 43"/>
                  <a:gd name="T1" fmla="*/ 20 h 28"/>
                  <a:gd name="T2" fmla="*/ 20 w 43"/>
                  <a:gd name="T3" fmla="*/ 19 h 28"/>
                  <a:gd name="T4" fmla="*/ 15 w 43"/>
                  <a:gd name="T5" fmla="*/ 17 h 28"/>
                  <a:gd name="T6" fmla="*/ 15 w 43"/>
                  <a:gd name="T7" fmla="*/ 11 h 28"/>
                  <a:gd name="T8" fmla="*/ 20 w 43"/>
                  <a:gd name="T9" fmla="*/ 8 h 28"/>
                  <a:gd name="T10" fmla="*/ 28 w 43"/>
                  <a:gd name="T11" fmla="*/ 9 h 28"/>
                  <a:gd name="T12" fmla="*/ 34 w 43"/>
                  <a:gd name="T13" fmla="*/ 12 h 28"/>
                  <a:gd name="T14" fmla="*/ 38 w 43"/>
                  <a:gd name="T15" fmla="*/ 5 h 28"/>
                  <a:gd name="T16" fmla="*/ 28 w 43"/>
                  <a:gd name="T17" fmla="*/ 1 h 28"/>
                  <a:gd name="T18" fmla="*/ 20 w 43"/>
                  <a:gd name="T19" fmla="*/ 0 h 28"/>
                  <a:gd name="T20" fmla="*/ 6 w 43"/>
                  <a:gd name="T21" fmla="*/ 8 h 28"/>
                  <a:gd name="T22" fmla="*/ 20 w 43"/>
                  <a:gd name="T23" fmla="*/ 27 h 28"/>
                  <a:gd name="T24" fmla="*/ 21 w 43"/>
                  <a:gd name="T25" fmla="*/ 28 h 28"/>
                  <a:gd name="T26" fmla="*/ 24 w 43"/>
                  <a:gd name="T27"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28">
                    <a:moveTo>
                      <a:pt x="24" y="20"/>
                    </a:moveTo>
                    <a:cubicBezTo>
                      <a:pt x="22" y="19"/>
                      <a:pt x="21" y="19"/>
                      <a:pt x="20" y="19"/>
                    </a:cubicBezTo>
                    <a:cubicBezTo>
                      <a:pt x="18" y="18"/>
                      <a:pt x="17" y="18"/>
                      <a:pt x="15" y="17"/>
                    </a:cubicBezTo>
                    <a:cubicBezTo>
                      <a:pt x="12" y="15"/>
                      <a:pt x="12" y="14"/>
                      <a:pt x="15" y="11"/>
                    </a:cubicBezTo>
                    <a:cubicBezTo>
                      <a:pt x="16" y="10"/>
                      <a:pt x="18" y="9"/>
                      <a:pt x="20" y="8"/>
                    </a:cubicBezTo>
                    <a:cubicBezTo>
                      <a:pt x="22" y="8"/>
                      <a:pt x="25" y="8"/>
                      <a:pt x="28" y="9"/>
                    </a:cubicBezTo>
                    <a:cubicBezTo>
                      <a:pt x="30" y="10"/>
                      <a:pt x="32" y="11"/>
                      <a:pt x="34" y="12"/>
                    </a:cubicBezTo>
                    <a:cubicBezTo>
                      <a:pt x="39" y="15"/>
                      <a:pt x="43" y="8"/>
                      <a:pt x="38" y="5"/>
                    </a:cubicBezTo>
                    <a:cubicBezTo>
                      <a:pt x="35" y="3"/>
                      <a:pt x="32" y="2"/>
                      <a:pt x="28" y="1"/>
                    </a:cubicBezTo>
                    <a:cubicBezTo>
                      <a:pt x="25" y="0"/>
                      <a:pt x="23" y="0"/>
                      <a:pt x="20" y="0"/>
                    </a:cubicBezTo>
                    <a:cubicBezTo>
                      <a:pt x="14" y="1"/>
                      <a:pt x="10" y="3"/>
                      <a:pt x="6" y="8"/>
                    </a:cubicBezTo>
                    <a:cubicBezTo>
                      <a:pt x="0" y="18"/>
                      <a:pt x="11" y="25"/>
                      <a:pt x="20" y="27"/>
                    </a:cubicBezTo>
                    <a:cubicBezTo>
                      <a:pt x="20" y="27"/>
                      <a:pt x="21" y="27"/>
                      <a:pt x="21" y="28"/>
                    </a:cubicBezTo>
                    <a:cubicBezTo>
                      <a:pt x="27" y="28"/>
                      <a:pt x="29" y="21"/>
                      <a:pt x="24"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6">
                <a:extLst>
                  <a:ext uri="{FF2B5EF4-FFF2-40B4-BE49-F238E27FC236}">
                    <a16:creationId xmlns="" xmlns:a16="http://schemas.microsoft.com/office/drawing/2014/main" id="{FC86FADE-1A19-4259-A69E-8DC8AB7C81D5}"/>
                  </a:ext>
                </a:extLst>
              </p:cNvPr>
              <p:cNvSpPr>
                <a:spLocks/>
              </p:cNvSpPr>
              <p:nvPr/>
            </p:nvSpPr>
            <p:spPr bwMode="auto">
              <a:xfrm>
                <a:off x="5103813" y="2722564"/>
                <a:ext cx="157163" cy="122238"/>
              </a:xfrm>
              <a:custGeom>
                <a:avLst/>
                <a:gdLst>
                  <a:gd name="T0" fmla="*/ 20 w 37"/>
                  <a:gd name="T1" fmla="*/ 20 h 29"/>
                  <a:gd name="T2" fmla="*/ 16 w 37"/>
                  <a:gd name="T3" fmla="*/ 20 h 29"/>
                  <a:gd name="T4" fmla="*/ 9 w 37"/>
                  <a:gd name="T5" fmla="*/ 16 h 29"/>
                  <a:gd name="T6" fmla="*/ 9 w 37"/>
                  <a:gd name="T7" fmla="*/ 15 h 29"/>
                  <a:gd name="T8" fmla="*/ 11 w 37"/>
                  <a:gd name="T9" fmla="*/ 12 h 29"/>
                  <a:gd name="T10" fmla="*/ 16 w 37"/>
                  <a:gd name="T11" fmla="*/ 9 h 29"/>
                  <a:gd name="T12" fmla="*/ 24 w 37"/>
                  <a:gd name="T13" fmla="*/ 9 h 29"/>
                  <a:gd name="T14" fmla="*/ 29 w 37"/>
                  <a:gd name="T15" fmla="*/ 11 h 29"/>
                  <a:gd name="T16" fmla="*/ 33 w 37"/>
                  <a:gd name="T17" fmla="*/ 4 h 29"/>
                  <a:gd name="T18" fmla="*/ 24 w 37"/>
                  <a:gd name="T19" fmla="*/ 0 h 29"/>
                  <a:gd name="T20" fmla="*/ 16 w 37"/>
                  <a:gd name="T21" fmla="*/ 0 h 29"/>
                  <a:gd name="T22" fmla="*/ 4 w 37"/>
                  <a:gd name="T23" fmla="*/ 7 h 29"/>
                  <a:gd name="T24" fmla="*/ 2 w 37"/>
                  <a:gd name="T25" fmla="*/ 20 h 29"/>
                  <a:gd name="T26" fmla="*/ 16 w 37"/>
                  <a:gd name="T27" fmla="*/ 28 h 29"/>
                  <a:gd name="T28" fmla="*/ 17 w 37"/>
                  <a:gd name="T29" fmla="*/ 28 h 29"/>
                  <a:gd name="T30" fmla="*/ 20 w 37"/>
                  <a:gd name="T31"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29">
                    <a:moveTo>
                      <a:pt x="20" y="20"/>
                    </a:moveTo>
                    <a:cubicBezTo>
                      <a:pt x="18" y="20"/>
                      <a:pt x="17" y="20"/>
                      <a:pt x="16" y="20"/>
                    </a:cubicBezTo>
                    <a:cubicBezTo>
                      <a:pt x="13" y="19"/>
                      <a:pt x="11" y="18"/>
                      <a:pt x="9" y="16"/>
                    </a:cubicBezTo>
                    <a:cubicBezTo>
                      <a:pt x="9" y="16"/>
                      <a:pt x="9" y="15"/>
                      <a:pt x="9" y="15"/>
                    </a:cubicBezTo>
                    <a:cubicBezTo>
                      <a:pt x="9" y="13"/>
                      <a:pt x="10" y="13"/>
                      <a:pt x="11" y="12"/>
                    </a:cubicBezTo>
                    <a:cubicBezTo>
                      <a:pt x="12" y="10"/>
                      <a:pt x="14" y="9"/>
                      <a:pt x="16" y="9"/>
                    </a:cubicBezTo>
                    <a:cubicBezTo>
                      <a:pt x="18" y="8"/>
                      <a:pt x="21" y="8"/>
                      <a:pt x="24" y="9"/>
                    </a:cubicBezTo>
                    <a:cubicBezTo>
                      <a:pt x="26" y="10"/>
                      <a:pt x="27" y="10"/>
                      <a:pt x="29" y="11"/>
                    </a:cubicBezTo>
                    <a:cubicBezTo>
                      <a:pt x="33" y="15"/>
                      <a:pt x="37" y="7"/>
                      <a:pt x="33" y="4"/>
                    </a:cubicBezTo>
                    <a:cubicBezTo>
                      <a:pt x="30" y="2"/>
                      <a:pt x="27" y="1"/>
                      <a:pt x="24" y="0"/>
                    </a:cubicBezTo>
                    <a:cubicBezTo>
                      <a:pt x="21" y="0"/>
                      <a:pt x="19" y="0"/>
                      <a:pt x="16" y="0"/>
                    </a:cubicBezTo>
                    <a:cubicBezTo>
                      <a:pt x="11" y="1"/>
                      <a:pt x="7" y="3"/>
                      <a:pt x="4" y="7"/>
                    </a:cubicBezTo>
                    <a:cubicBezTo>
                      <a:pt x="1" y="11"/>
                      <a:pt x="0" y="15"/>
                      <a:pt x="2" y="20"/>
                    </a:cubicBezTo>
                    <a:cubicBezTo>
                      <a:pt x="4" y="25"/>
                      <a:pt x="11" y="27"/>
                      <a:pt x="16" y="28"/>
                    </a:cubicBezTo>
                    <a:cubicBezTo>
                      <a:pt x="16" y="28"/>
                      <a:pt x="17" y="28"/>
                      <a:pt x="17" y="28"/>
                    </a:cubicBezTo>
                    <a:cubicBezTo>
                      <a:pt x="23" y="29"/>
                      <a:pt x="25" y="21"/>
                      <a:pt x="20"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7">
                <a:extLst>
                  <a:ext uri="{FF2B5EF4-FFF2-40B4-BE49-F238E27FC236}">
                    <a16:creationId xmlns="" xmlns:a16="http://schemas.microsoft.com/office/drawing/2014/main" id="{D750B8AC-BDF2-4F82-B4A5-A532890B3921}"/>
                  </a:ext>
                </a:extLst>
              </p:cNvPr>
              <p:cNvSpPr>
                <a:spLocks/>
              </p:cNvSpPr>
              <p:nvPr/>
            </p:nvSpPr>
            <p:spPr bwMode="auto">
              <a:xfrm>
                <a:off x="5091113" y="2955926"/>
                <a:ext cx="174625" cy="111125"/>
              </a:xfrm>
              <a:custGeom>
                <a:avLst/>
                <a:gdLst>
                  <a:gd name="T0" fmla="*/ 22 w 41"/>
                  <a:gd name="T1" fmla="*/ 18 h 26"/>
                  <a:gd name="T2" fmla="*/ 19 w 41"/>
                  <a:gd name="T3" fmla="*/ 18 h 26"/>
                  <a:gd name="T4" fmla="*/ 15 w 41"/>
                  <a:gd name="T5" fmla="*/ 9 h 26"/>
                  <a:gd name="T6" fmla="*/ 19 w 41"/>
                  <a:gd name="T7" fmla="*/ 8 h 26"/>
                  <a:gd name="T8" fmla="*/ 27 w 41"/>
                  <a:gd name="T9" fmla="*/ 9 h 26"/>
                  <a:gd name="T10" fmla="*/ 32 w 41"/>
                  <a:gd name="T11" fmla="*/ 11 h 26"/>
                  <a:gd name="T12" fmla="*/ 36 w 41"/>
                  <a:gd name="T13" fmla="*/ 4 h 26"/>
                  <a:gd name="T14" fmla="*/ 27 w 41"/>
                  <a:gd name="T15" fmla="*/ 1 h 26"/>
                  <a:gd name="T16" fmla="*/ 19 w 41"/>
                  <a:gd name="T17" fmla="*/ 0 h 26"/>
                  <a:gd name="T18" fmla="*/ 7 w 41"/>
                  <a:gd name="T19" fmla="*/ 5 h 26"/>
                  <a:gd name="T20" fmla="*/ 19 w 41"/>
                  <a:gd name="T21" fmla="*/ 26 h 26"/>
                  <a:gd name="T22" fmla="*/ 22 w 41"/>
                  <a:gd name="T23" fmla="*/ 26 h 26"/>
                  <a:gd name="T24" fmla="*/ 22 w 41"/>
                  <a:gd name="T25"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6">
                    <a:moveTo>
                      <a:pt x="22" y="18"/>
                    </a:moveTo>
                    <a:cubicBezTo>
                      <a:pt x="21" y="18"/>
                      <a:pt x="20" y="18"/>
                      <a:pt x="19" y="18"/>
                    </a:cubicBezTo>
                    <a:cubicBezTo>
                      <a:pt x="14" y="16"/>
                      <a:pt x="9" y="12"/>
                      <a:pt x="15" y="9"/>
                    </a:cubicBezTo>
                    <a:cubicBezTo>
                      <a:pt x="16" y="8"/>
                      <a:pt x="17" y="8"/>
                      <a:pt x="19" y="8"/>
                    </a:cubicBezTo>
                    <a:cubicBezTo>
                      <a:pt x="21" y="8"/>
                      <a:pt x="24" y="8"/>
                      <a:pt x="27" y="9"/>
                    </a:cubicBezTo>
                    <a:cubicBezTo>
                      <a:pt x="29" y="10"/>
                      <a:pt x="30" y="10"/>
                      <a:pt x="32" y="11"/>
                    </a:cubicBezTo>
                    <a:cubicBezTo>
                      <a:pt x="37" y="13"/>
                      <a:pt x="41" y="6"/>
                      <a:pt x="36" y="4"/>
                    </a:cubicBezTo>
                    <a:cubicBezTo>
                      <a:pt x="33" y="3"/>
                      <a:pt x="30" y="2"/>
                      <a:pt x="27" y="1"/>
                    </a:cubicBezTo>
                    <a:cubicBezTo>
                      <a:pt x="24" y="0"/>
                      <a:pt x="22" y="0"/>
                      <a:pt x="19" y="0"/>
                    </a:cubicBezTo>
                    <a:cubicBezTo>
                      <a:pt x="14" y="0"/>
                      <a:pt x="10" y="2"/>
                      <a:pt x="7" y="5"/>
                    </a:cubicBezTo>
                    <a:cubicBezTo>
                      <a:pt x="0" y="15"/>
                      <a:pt x="9" y="25"/>
                      <a:pt x="19" y="26"/>
                    </a:cubicBezTo>
                    <a:cubicBezTo>
                      <a:pt x="20" y="26"/>
                      <a:pt x="21" y="26"/>
                      <a:pt x="22" y="26"/>
                    </a:cubicBezTo>
                    <a:cubicBezTo>
                      <a:pt x="27" y="26"/>
                      <a:pt x="27" y="18"/>
                      <a:pt x="22" y="1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8">
                <a:extLst>
                  <a:ext uri="{FF2B5EF4-FFF2-40B4-BE49-F238E27FC236}">
                    <a16:creationId xmlns="" xmlns:a16="http://schemas.microsoft.com/office/drawing/2014/main" id="{FE315AF3-1630-4464-B630-1DA5E6BB3C46}"/>
                  </a:ext>
                </a:extLst>
              </p:cNvPr>
              <p:cNvSpPr>
                <a:spLocks/>
              </p:cNvSpPr>
              <p:nvPr/>
            </p:nvSpPr>
            <p:spPr bwMode="auto">
              <a:xfrm>
                <a:off x="5106988" y="2844801"/>
                <a:ext cx="149225" cy="107950"/>
              </a:xfrm>
              <a:custGeom>
                <a:avLst/>
                <a:gdLst>
                  <a:gd name="T0" fmla="*/ 17 w 35"/>
                  <a:gd name="T1" fmla="*/ 16 h 25"/>
                  <a:gd name="T2" fmla="*/ 15 w 35"/>
                  <a:gd name="T3" fmla="*/ 15 h 25"/>
                  <a:gd name="T4" fmla="*/ 15 w 35"/>
                  <a:gd name="T5" fmla="*/ 9 h 25"/>
                  <a:gd name="T6" fmla="*/ 15 w 35"/>
                  <a:gd name="T7" fmla="*/ 9 h 25"/>
                  <a:gd name="T8" fmla="*/ 23 w 35"/>
                  <a:gd name="T9" fmla="*/ 10 h 25"/>
                  <a:gd name="T10" fmla="*/ 27 w 35"/>
                  <a:gd name="T11" fmla="*/ 12 h 25"/>
                  <a:gd name="T12" fmla="*/ 31 w 35"/>
                  <a:gd name="T13" fmla="*/ 4 h 25"/>
                  <a:gd name="T14" fmla="*/ 23 w 35"/>
                  <a:gd name="T15" fmla="*/ 1 h 25"/>
                  <a:gd name="T16" fmla="*/ 15 w 35"/>
                  <a:gd name="T17" fmla="*/ 0 h 25"/>
                  <a:gd name="T18" fmla="*/ 8 w 35"/>
                  <a:gd name="T19" fmla="*/ 3 h 25"/>
                  <a:gd name="T20" fmla="*/ 15 w 35"/>
                  <a:gd name="T21" fmla="*/ 24 h 25"/>
                  <a:gd name="T22" fmla="*/ 15 w 35"/>
                  <a:gd name="T23" fmla="*/ 24 h 25"/>
                  <a:gd name="T24" fmla="*/ 17 w 35"/>
                  <a:gd name="T25"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25">
                    <a:moveTo>
                      <a:pt x="17" y="16"/>
                    </a:moveTo>
                    <a:cubicBezTo>
                      <a:pt x="16" y="16"/>
                      <a:pt x="16" y="15"/>
                      <a:pt x="15" y="15"/>
                    </a:cubicBezTo>
                    <a:cubicBezTo>
                      <a:pt x="12" y="13"/>
                      <a:pt x="11" y="10"/>
                      <a:pt x="15" y="9"/>
                    </a:cubicBezTo>
                    <a:cubicBezTo>
                      <a:pt x="15" y="9"/>
                      <a:pt x="15" y="9"/>
                      <a:pt x="15" y="9"/>
                    </a:cubicBezTo>
                    <a:cubicBezTo>
                      <a:pt x="17" y="8"/>
                      <a:pt x="20" y="9"/>
                      <a:pt x="23" y="10"/>
                    </a:cubicBezTo>
                    <a:cubicBezTo>
                      <a:pt x="24" y="10"/>
                      <a:pt x="26" y="11"/>
                      <a:pt x="27" y="12"/>
                    </a:cubicBezTo>
                    <a:cubicBezTo>
                      <a:pt x="31" y="15"/>
                      <a:pt x="35" y="7"/>
                      <a:pt x="31" y="4"/>
                    </a:cubicBezTo>
                    <a:cubicBezTo>
                      <a:pt x="29" y="3"/>
                      <a:pt x="26" y="2"/>
                      <a:pt x="23" y="1"/>
                    </a:cubicBezTo>
                    <a:cubicBezTo>
                      <a:pt x="20" y="0"/>
                      <a:pt x="17" y="0"/>
                      <a:pt x="15" y="0"/>
                    </a:cubicBezTo>
                    <a:cubicBezTo>
                      <a:pt x="12" y="1"/>
                      <a:pt x="10" y="1"/>
                      <a:pt x="8" y="3"/>
                    </a:cubicBezTo>
                    <a:cubicBezTo>
                      <a:pt x="0" y="10"/>
                      <a:pt x="6" y="20"/>
                      <a:pt x="15" y="24"/>
                    </a:cubicBezTo>
                    <a:cubicBezTo>
                      <a:pt x="15" y="24"/>
                      <a:pt x="15" y="24"/>
                      <a:pt x="15" y="24"/>
                    </a:cubicBezTo>
                    <a:cubicBezTo>
                      <a:pt x="20" y="25"/>
                      <a:pt x="22" y="18"/>
                      <a:pt x="17"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9">
                <a:extLst>
                  <a:ext uri="{FF2B5EF4-FFF2-40B4-BE49-F238E27FC236}">
                    <a16:creationId xmlns="" xmlns:a16="http://schemas.microsoft.com/office/drawing/2014/main" id="{076CE7B7-A1E2-4463-B3F7-C9334F1E1ED4}"/>
                  </a:ext>
                </a:extLst>
              </p:cNvPr>
              <p:cNvSpPr>
                <a:spLocks/>
              </p:cNvSpPr>
              <p:nvPr/>
            </p:nvSpPr>
            <p:spPr bwMode="auto">
              <a:xfrm>
                <a:off x="5081588" y="3074989"/>
                <a:ext cx="174625" cy="103188"/>
              </a:xfrm>
              <a:custGeom>
                <a:avLst/>
                <a:gdLst>
                  <a:gd name="T0" fmla="*/ 23 w 41"/>
                  <a:gd name="T1" fmla="*/ 16 h 24"/>
                  <a:gd name="T2" fmla="*/ 21 w 41"/>
                  <a:gd name="T3" fmla="*/ 15 h 24"/>
                  <a:gd name="T4" fmla="*/ 16 w 41"/>
                  <a:gd name="T5" fmla="*/ 13 h 24"/>
                  <a:gd name="T6" fmla="*/ 14 w 41"/>
                  <a:gd name="T7" fmla="*/ 11 h 24"/>
                  <a:gd name="T8" fmla="*/ 13 w 41"/>
                  <a:gd name="T9" fmla="*/ 11 h 24"/>
                  <a:gd name="T10" fmla="*/ 21 w 41"/>
                  <a:gd name="T11" fmla="*/ 9 h 24"/>
                  <a:gd name="T12" fmla="*/ 29 w 41"/>
                  <a:gd name="T13" fmla="*/ 13 h 24"/>
                  <a:gd name="T14" fmla="*/ 31 w 41"/>
                  <a:gd name="T15" fmla="*/ 14 h 24"/>
                  <a:gd name="T16" fmla="*/ 37 w 41"/>
                  <a:gd name="T17" fmla="*/ 9 h 24"/>
                  <a:gd name="T18" fmla="*/ 29 w 41"/>
                  <a:gd name="T19" fmla="*/ 3 h 24"/>
                  <a:gd name="T20" fmla="*/ 21 w 41"/>
                  <a:gd name="T21" fmla="*/ 1 h 24"/>
                  <a:gd name="T22" fmla="*/ 6 w 41"/>
                  <a:gd name="T23" fmla="*/ 6 h 24"/>
                  <a:gd name="T24" fmla="*/ 21 w 41"/>
                  <a:gd name="T25" fmla="*/ 23 h 24"/>
                  <a:gd name="T26" fmla="*/ 23 w 41"/>
                  <a:gd name="T27" fmla="*/ 24 h 24"/>
                  <a:gd name="T28" fmla="*/ 23 w 41"/>
                  <a:gd name="T2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24">
                    <a:moveTo>
                      <a:pt x="23" y="16"/>
                    </a:moveTo>
                    <a:cubicBezTo>
                      <a:pt x="22" y="16"/>
                      <a:pt x="22" y="15"/>
                      <a:pt x="21" y="15"/>
                    </a:cubicBezTo>
                    <a:cubicBezTo>
                      <a:pt x="19" y="15"/>
                      <a:pt x="18" y="14"/>
                      <a:pt x="16" y="13"/>
                    </a:cubicBezTo>
                    <a:cubicBezTo>
                      <a:pt x="15" y="13"/>
                      <a:pt x="14" y="12"/>
                      <a:pt x="14" y="11"/>
                    </a:cubicBezTo>
                    <a:cubicBezTo>
                      <a:pt x="13" y="10"/>
                      <a:pt x="13" y="11"/>
                      <a:pt x="13" y="11"/>
                    </a:cubicBezTo>
                    <a:cubicBezTo>
                      <a:pt x="15" y="9"/>
                      <a:pt x="18" y="9"/>
                      <a:pt x="21" y="9"/>
                    </a:cubicBezTo>
                    <a:cubicBezTo>
                      <a:pt x="24" y="10"/>
                      <a:pt x="27" y="11"/>
                      <a:pt x="29" y="13"/>
                    </a:cubicBezTo>
                    <a:cubicBezTo>
                      <a:pt x="30" y="13"/>
                      <a:pt x="31" y="14"/>
                      <a:pt x="31" y="14"/>
                    </a:cubicBezTo>
                    <a:cubicBezTo>
                      <a:pt x="35" y="18"/>
                      <a:pt x="41" y="12"/>
                      <a:pt x="37" y="9"/>
                    </a:cubicBezTo>
                    <a:cubicBezTo>
                      <a:pt x="35" y="7"/>
                      <a:pt x="32" y="5"/>
                      <a:pt x="29" y="3"/>
                    </a:cubicBezTo>
                    <a:cubicBezTo>
                      <a:pt x="26" y="2"/>
                      <a:pt x="24" y="1"/>
                      <a:pt x="21" y="1"/>
                    </a:cubicBezTo>
                    <a:cubicBezTo>
                      <a:pt x="15" y="0"/>
                      <a:pt x="10" y="1"/>
                      <a:pt x="6" y="6"/>
                    </a:cubicBezTo>
                    <a:cubicBezTo>
                      <a:pt x="0" y="15"/>
                      <a:pt x="13" y="22"/>
                      <a:pt x="21" y="23"/>
                    </a:cubicBezTo>
                    <a:cubicBezTo>
                      <a:pt x="22" y="24"/>
                      <a:pt x="22" y="24"/>
                      <a:pt x="23" y="24"/>
                    </a:cubicBezTo>
                    <a:cubicBezTo>
                      <a:pt x="28" y="24"/>
                      <a:pt x="28" y="16"/>
                      <a:pt x="23"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0">
                <a:extLst>
                  <a:ext uri="{FF2B5EF4-FFF2-40B4-BE49-F238E27FC236}">
                    <a16:creationId xmlns="" xmlns:a16="http://schemas.microsoft.com/office/drawing/2014/main" id="{BEE78F34-CD23-4645-94CC-C91B3B1E27F1}"/>
                  </a:ext>
                </a:extLst>
              </p:cNvPr>
              <p:cNvSpPr>
                <a:spLocks/>
              </p:cNvSpPr>
              <p:nvPr/>
            </p:nvSpPr>
            <p:spPr bwMode="auto">
              <a:xfrm>
                <a:off x="5106988" y="3208339"/>
                <a:ext cx="146050" cy="93663"/>
              </a:xfrm>
              <a:custGeom>
                <a:avLst/>
                <a:gdLst>
                  <a:gd name="T0" fmla="*/ 18 w 34"/>
                  <a:gd name="T1" fmla="*/ 14 h 22"/>
                  <a:gd name="T2" fmla="*/ 15 w 34"/>
                  <a:gd name="T3" fmla="*/ 14 h 22"/>
                  <a:gd name="T4" fmla="*/ 11 w 34"/>
                  <a:gd name="T5" fmla="*/ 13 h 22"/>
                  <a:gd name="T6" fmla="*/ 9 w 34"/>
                  <a:gd name="T7" fmla="*/ 11 h 22"/>
                  <a:gd name="T8" fmla="*/ 9 w 34"/>
                  <a:gd name="T9" fmla="*/ 10 h 22"/>
                  <a:gd name="T10" fmla="*/ 14 w 34"/>
                  <a:gd name="T11" fmla="*/ 8 h 22"/>
                  <a:gd name="T12" fmla="*/ 15 w 34"/>
                  <a:gd name="T13" fmla="*/ 8 h 22"/>
                  <a:gd name="T14" fmla="*/ 23 w 34"/>
                  <a:gd name="T15" fmla="*/ 10 h 22"/>
                  <a:gd name="T16" fmla="*/ 27 w 34"/>
                  <a:gd name="T17" fmla="*/ 11 h 22"/>
                  <a:gd name="T18" fmla="*/ 29 w 34"/>
                  <a:gd name="T19" fmla="*/ 3 h 22"/>
                  <a:gd name="T20" fmla="*/ 23 w 34"/>
                  <a:gd name="T21" fmla="*/ 1 h 22"/>
                  <a:gd name="T22" fmla="*/ 15 w 34"/>
                  <a:gd name="T23" fmla="*/ 0 h 22"/>
                  <a:gd name="T24" fmla="*/ 10 w 34"/>
                  <a:gd name="T25" fmla="*/ 0 h 22"/>
                  <a:gd name="T26" fmla="*/ 1 w 34"/>
                  <a:gd name="T27" fmla="*/ 9 h 22"/>
                  <a:gd name="T28" fmla="*/ 15 w 34"/>
                  <a:gd name="T29" fmla="*/ 22 h 22"/>
                  <a:gd name="T30" fmla="*/ 18 w 34"/>
                  <a:gd name="T31" fmla="*/ 22 h 22"/>
                  <a:gd name="T32" fmla="*/ 18 w 34"/>
                  <a:gd name="T33"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22">
                    <a:moveTo>
                      <a:pt x="18" y="14"/>
                    </a:moveTo>
                    <a:cubicBezTo>
                      <a:pt x="17" y="14"/>
                      <a:pt x="16" y="14"/>
                      <a:pt x="15" y="14"/>
                    </a:cubicBezTo>
                    <a:cubicBezTo>
                      <a:pt x="14" y="13"/>
                      <a:pt x="13" y="13"/>
                      <a:pt x="11" y="13"/>
                    </a:cubicBezTo>
                    <a:cubicBezTo>
                      <a:pt x="11" y="12"/>
                      <a:pt x="10" y="12"/>
                      <a:pt x="9" y="11"/>
                    </a:cubicBezTo>
                    <a:cubicBezTo>
                      <a:pt x="9" y="11"/>
                      <a:pt x="9" y="10"/>
                      <a:pt x="9" y="10"/>
                    </a:cubicBezTo>
                    <a:cubicBezTo>
                      <a:pt x="9" y="9"/>
                      <a:pt x="13" y="8"/>
                      <a:pt x="14" y="8"/>
                    </a:cubicBezTo>
                    <a:cubicBezTo>
                      <a:pt x="14" y="8"/>
                      <a:pt x="15" y="8"/>
                      <a:pt x="15" y="8"/>
                    </a:cubicBezTo>
                    <a:cubicBezTo>
                      <a:pt x="18" y="8"/>
                      <a:pt x="20" y="9"/>
                      <a:pt x="23" y="10"/>
                    </a:cubicBezTo>
                    <a:cubicBezTo>
                      <a:pt x="24" y="10"/>
                      <a:pt x="26" y="10"/>
                      <a:pt x="27" y="11"/>
                    </a:cubicBezTo>
                    <a:cubicBezTo>
                      <a:pt x="32" y="13"/>
                      <a:pt x="34" y="5"/>
                      <a:pt x="29" y="3"/>
                    </a:cubicBezTo>
                    <a:cubicBezTo>
                      <a:pt x="27" y="2"/>
                      <a:pt x="25" y="2"/>
                      <a:pt x="23" y="1"/>
                    </a:cubicBezTo>
                    <a:cubicBezTo>
                      <a:pt x="20" y="0"/>
                      <a:pt x="18" y="0"/>
                      <a:pt x="15" y="0"/>
                    </a:cubicBezTo>
                    <a:cubicBezTo>
                      <a:pt x="13" y="0"/>
                      <a:pt x="11" y="0"/>
                      <a:pt x="10" y="0"/>
                    </a:cubicBezTo>
                    <a:cubicBezTo>
                      <a:pt x="6" y="2"/>
                      <a:pt x="1" y="4"/>
                      <a:pt x="1" y="9"/>
                    </a:cubicBezTo>
                    <a:cubicBezTo>
                      <a:pt x="0" y="16"/>
                      <a:pt x="8" y="21"/>
                      <a:pt x="15" y="22"/>
                    </a:cubicBezTo>
                    <a:cubicBezTo>
                      <a:pt x="16" y="22"/>
                      <a:pt x="17" y="22"/>
                      <a:pt x="18" y="22"/>
                    </a:cubicBezTo>
                    <a:cubicBezTo>
                      <a:pt x="23" y="22"/>
                      <a:pt x="23" y="13"/>
                      <a:pt x="18"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1">
                <a:extLst>
                  <a:ext uri="{FF2B5EF4-FFF2-40B4-BE49-F238E27FC236}">
                    <a16:creationId xmlns="" xmlns:a16="http://schemas.microsoft.com/office/drawing/2014/main" id="{F1F7BAEA-91A2-425B-82A6-8169C7C85B44}"/>
                  </a:ext>
                </a:extLst>
              </p:cNvPr>
              <p:cNvSpPr>
                <a:spLocks/>
              </p:cNvSpPr>
              <p:nvPr/>
            </p:nvSpPr>
            <p:spPr bwMode="auto">
              <a:xfrm>
                <a:off x="5091113" y="3322639"/>
                <a:ext cx="169863" cy="101600"/>
              </a:xfrm>
              <a:custGeom>
                <a:avLst/>
                <a:gdLst>
                  <a:gd name="T0" fmla="*/ 23 w 40"/>
                  <a:gd name="T1" fmla="*/ 15 h 24"/>
                  <a:gd name="T2" fmla="*/ 19 w 40"/>
                  <a:gd name="T3" fmla="*/ 14 h 24"/>
                  <a:gd name="T4" fmla="*/ 15 w 40"/>
                  <a:gd name="T5" fmla="*/ 12 h 24"/>
                  <a:gd name="T6" fmla="*/ 16 w 40"/>
                  <a:gd name="T7" fmla="*/ 9 h 24"/>
                  <a:gd name="T8" fmla="*/ 19 w 40"/>
                  <a:gd name="T9" fmla="*/ 8 h 24"/>
                  <a:gd name="T10" fmla="*/ 27 w 40"/>
                  <a:gd name="T11" fmla="*/ 9 h 24"/>
                  <a:gd name="T12" fmla="*/ 33 w 40"/>
                  <a:gd name="T13" fmla="*/ 11 h 24"/>
                  <a:gd name="T14" fmla="*/ 35 w 40"/>
                  <a:gd name="T15" fmla="*/ 3 h 24"/>
                  <a:gd name="T16" fmla="*/ 27 w 40"/>
                  <a:gd name="T17" fmla="*/ 1 h 24"/>
                  <a:gd name="T18" fmla="*/ 19 w 40"/>
                  <a:gd name="T19" fmla="*/ 0 h 24"/>
                  <a:gd name="T20" fmla="*/ 6 w 40"/>
                  <a:gd name="T21" fmla="*/ 6 h 24"/>
                  <a:gd name="T22" fmla="*/ 19 w 40"/>
                  <a:gd name="T23" fmla="*/ 22 h 24"/>
                  <a:gd name="T24" fmla="*/ 21 w 40"/>
                  <a:gd name="T25" fmla="*/ 23 h 24"/>
                  <a:gd name="T26" fmla="*/ 23 w 40"/>
                  <a:gd name="T27"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24">
                    <a:moveTo>
                      <a:pt x="23" y="15"/>
                    </a:moveTo>
                    <a:cubicBezTo>
                      <a:pt x="22" y="15"/>
                      <a:pt x="20" y="14"/>
                      <a:pt x="19" y="14"/>
                    </a:cubicBezTo>
                    <a:cubicBezTo>
                      <a:pt x="18" y="13"/>
                      <a:pt x="17" y="13"/>
                      <a:pt x="15" y="12"/>
                    </a:cubicBezTo>
                    <a:cubicBezTo>
                      <a:pt x="12" y="11"/>
                      <a:pt x="13" y="11"/>
                      <a:pt x="16" y="9"/>
                    </a:cubicBezTo>
                    <a:cubicBezTo>
                      <a:pt x="17" y="8"/>
                      <a:pt x="18" y="8"/>
                      <a:pt x="19" y="8"/>
                    </a:cubicBezTo>
                    <a:cubicBezTo>
                      <a:pt x="21" y="8"/>
                      <a:pt x="24" y="8"/>
                      <a:pt x="27" y="9"/>
                    </a:cubicBezTo>
                    <a:cubicBezTo>
                      <a:pt x="29" y="10"/>
                      <a:pt x="31" y="11"/>
                      <a:pt x="33" y="11"/>
                    </a:cubicBezTo>
                    <a:cubicBezTo>
                      <a:pt x="38" y="13"/>
                      <a:pt x="40" y="5"/>
                      <a:pt x="35" y="3"/>
                    </a:cubicBezTo>
                    <a:cubicBezTo>
                      <a:pt x="33" y="2"/>
                      <a:pt x="30" y="2"/>
                      <a:pt x="27" y="1"/>
                    </a:cubicBezTo>
                    <a:cubicBezTo>
                      <a:pt x="24" y="0"/>
                      <a:pt x="22" y="0"/>
                      <a:pt x="19" y="0"/>
                    </a:cubicBezTo>
                    <a:cubicBezTo>
                      <a:pt x="14" y="0"/>
                      <a:pt x="9" y="2"/>
                      <a:pt x="6" y="6"/>
                    </a:cubicBezTo>
                    <a:cubicBezTo>
                      <a:pt x="0" y="15"/>
                      <a:pt x="12" y="20"/>
                      <a:pt x="19" y="22"/>
                    </a:cubicBezTo>
                    <a:cubicBezTo>
                      <a:pt x="20" y="23"/>
                      <a:pt x="20" y="23"/>
                      <a:pt x="21" y="23"/>
                    </a:cubicBezTo>
                    <a:cubicBezTo>
                      <a:pt x="26" y="24"/>
                      <a:pt x="28" y="16"/>
                      <a:pt x="23"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2">
                <a:extLst>
                  <a:ext uri="{FF2B5EF4-FFF2-40B4-BE49-F238E27FC236}">
                    <a16:creationId xmlns="" xmlns:a16="http://schemas.microsoft.com/office/drawing/2014/main" id="{FD977DDA-9A6E-42C9-8E3E-AD7828736938}"/>
                  </a:ext>
                </a:extLst>
              </p:cNvPr>
              <p:cNvSpPr>
                <a:spLocks/>
              </p:cNvSpPr>
              <p:nvPr/>
            </p:nvSpPr>
            <p:spPr bwMode="auto">
              <a:xfrm>
                <a:off x="5111750" y="3446464"/>
                <a:ext cx="144463" cy="101600"/>
              </a:xfrm>
              <a:custGeom>
                <a:avLst/>
                <a:gdLst>
                  <a:gd name="T0" fmla="*/ 17 w 34"/>
                  <a:gd name="T1" fmla="*/ 15 h 24"/>
                  <a:gd name="T2" fmla="*/ 14 w 34"/>
                  <a:gd name="T3" fmla="*/ 14 h 24"/>
                  <a:gd name="T4" fmla="*/ 9 w 34"/>
                  <a:gd name="T5" fmla="*/ 10 h 24"/>
                  <a:gd name="T6" fmla="*/ 14 w 34"/>
                  <a:gd name="T7" fmla="*/ 9 h 24"/>
                  <a:gd name="T8" fmla="*/ 15 w 34"/>
                  <a:gd name="T9" fmla="*/ 9 h 24"/>
                  <a:gd name="T10" fmla="*/ 22 w 34"/>
                  <a:gd name="T11" fmla="*/ 10 h 24"/>
                  <a:gd name="T12" fmla="*/ 27 w 34"/>
                  <a:gd name="T13" fmla="*/ 12 h 24"/>
                  <a:gd name="T14" fmla="*/ 29 w 34"/>
                  <a:gd name="T15" fmla="*/ 4 h 24"/>
                  <a:gd name="T16" fmla="*/ 22 w 34"/>
                  <a:gd name="T17" fmla="*/ 2 h 24"/>
                  <a:gd name="T18" fmla="*/ 14 w 34"/>
                  <a:gd name="T19" fmla="*/ 0 h 24"/>
                  <a:gd name="T20" fmla="*/ 10 w 34"/>
                  <a:gd name="T21" fmla="*/ 1 h 24"/>
                  <a:gd name="T22" fmla="*/ 1 w 34"/>
                  <a:gd name="T23" fmla="*/ 8 h 24"/>
                  <a:gd name="T24" fmla="*/ 14 w 34"/>
                  <a:gd name="T25" fmla="*/ 23 h 24"/>
                  <a:gd name="T26" fmla="*/ 17 w 34"/>
                  <a:gd name="T27" fmla="*/ 23 h 24"/>
                  <a:gd name="T28" fmla="*/ 17 w 34"/>
                  <a:gd name="T29"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24">
                    <a:moveTo>
                      <a:pt x="17" y="15"/>
                    </a:moveTo>
                    <a:cubicBezTo>
                      <a:pt x="16" y="15"/>
                      <a:pt x="15" y="15"/>
                      <a:pt x="14" y="14"/>
                    </a:cubicBezTo>
                    <a:cubicBezTo>
                      <a:pt x="11" y="13"/>
                      <a:pt x="9" y="11"/>
                      <a:pt x="9" y="10"/>
                    </a:cubicBezTo>
                    <a:cubicBezTo>
                      <a:pt x="9" y="9"/>
                      <a:pt x="12" y="9"/>
                      <a:pt x="14" y="9"/>
                    </a:cubicBezTo>
                    <a:cubicBezTo>
                      <a:pt x="14" y="9"/>
                      <a:pt x="15" y="9"/>
                      <a:pt x="15" y="9"/>
                    </a:cubicBezTo>
                    <a:cubicBezTo>
                      <a:pt x="17" y="9"/>
                      <a:pt x="20" y="10"/>
                      <a:pt x="22" y="10"/>
                    </a:cubicBezTo>
                    <a:cubicBezTo>
                      <a:pt x="24" y="11"/>
                      <a:pt x="25" y="12"/>
                      <a:pt x="27" y="12"/>
                    </a:cubicBezTo>
                    <a:cubicBezTo>
                      <a:pt x="32" y="14"/>
                      <a:pt x="34" y="6"/>
                      <a:pt x="29" y="4"/>
                    </a:cubicBezTo>
                    <a:cubicBezTo>
                      <a:pt x="27" y="4"/>
                      <a:pt x="24" y="3"/>
                      <a:pt x="22" y="2"/>
                    </a:cubicBezTo>
                    <a:cubicBezTo>
                      <a:pt x="19" y="1"/>
                      <a:pt x="17" y="0"/>
                      <a:pt x="14" y="0"/>
                    </a:cubicBezTo>
                    <a:cubicBezTo>
                      <a:pt x="13" y="0"/>
                      <a:pt x="12" y="0"/>
                      <a:pt x="10" y="1"/>
                    </a:cubicBezTo>
                    <a:cubicBezTo>
                      <a:pt x="6" y="2"/>
                      <a:pt x="2" y="4"/>
                      <a:pt x="1" y="8"/>
                    </a:cubicBezTo>
                    <a:cubicBezTo>
                      <a:pt x="0" y="16"/>
                      <a:pt x="7" y="21"/>
                      <a:pt x="14" y="23"/>
                    </a:cubicBezTo>
                    <a:cubicBezTo>
                      <a:pt x="15" y="23"/>
                      <a:pt x="16" y="23"/>
                      <a:pt x="17" y="23"/>
                    </a:cubicBezTo>
                    <a:cubicBezTo>
                      <a:pt x="22" y="24"/>
                      <a:pt x="22" y="16"/>
                      <a:pt x="17"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3">
                <a:extLst>
                  <a:ext uri="{FF2B5EF4-FFF2-40B4-BE49-F238E27FC236}">
                    <a16:creationId xmlns="" xmlns:a16="http://schemas.microsoft.com/office/drawing/2014/main" id="{A8FE1520-3219-46A7-B791-D56D19A405C6}"/>
                  </a:ext>
                </a:extLst>
              </p:cNvPr>
              <p:cNvSpPr>
                <a:spLocks/>
              </p:cNvSpPr>
              <p:nvPr/>
            </p:nvSpPr>
            <p:spPr bwMode="auto">
              <a:xfrm>
                <a:off x="5099050" y="3552826"/>
                <a:ext cx="166688" cy="106363"/>
              </a:xfrm>
              <a:custGeom>
                <a:avLst/>
                <a:gdLst>
                  <a:gd name="T0" fmla="*/ 20 w 39"/>
                  <a:gd name="T1" fmla="*/ 16 h 25"/>
                  <a:gd name="T2" fmla="*/ 17 w 39"/>
                  <a:gd name="T3" fmla="*/ 14 h 25"/>
                  <a:gd name="T4" fmla="*/ 14 w 39"/>
                  <a:gd name="T5" fmla="*/ 8 h 25"/>
                  <a:gd name="T6" fmla="*/ 17 w 39"/>
                  <a:gd name="T7" fmla="*/ 8 h 25"/>
                  <a:gd name="T8" fmla="*/ 23 w 39"/>
                  <a:gd name="T9" fmla="*/ 10 h 25"/>
                  <a:gd name="T10" fmla="*/ 25 w 39"/>
                  <a:gd name="T11" fmla="*/ 11 h 25"/>
                  <a:gd name="T12" fmla="*/ 32 w 39"/>
                  <a:gd name="T13" fmla="*/ 14 h 25"/>
                  <a:gd name="T14" fmla="*/ 34 w 39"/>
                  <a:gd name="T15" fmla="*/ 6 h 25"/>
                  <a:gd name="T16" fmla="*/ 25 w 39"/>
                  <a:gd name="T17" fmla="*/ 2 h 25"/>
                  <a:gd name="T18" fmla="*/ 17 w 39"/>
                  <a:gd name="T19" fmla="*/ 0 h 25"/>
                  <a:gd name="T20" fmla="*/ 6 w 39"/>
                  <a:gd name="T21" fmla="*/ 5 h 25"/>
                  <a:gd name="T22" fmla="*/ 17 w 39"/>
                  <a:gd name="T23" fmla="*/ 23 h 25"/>
                  <a:gd name="T24" fmla="*/ 18 w 39"/>
                  <a:gd name="T25" fmla="*/ 24 h 25"/>
                  <a:gd name="T26" fmla="*/ 20 w 39"/>
                  <a:gd name="T27"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5">
                    <a:moveTo>
                      <a:pt x="20" y="16"/>
                    </a:moveTo>
                    <a:cubicBezTo>
                      <a:pt x="19" y="16"/>
                      <a:pt x="18" y="15"/>
                      <a:pt x="17" y="14"/>
                    </a:cubicBezTo>
                    <a:cubicBezTo>
                      <a:pt x="14" y="13"/>
                      <a:pt x="11" y="10"/>
                      <a:pt x="14" y="8"/>
                    </a:cubicBezTo>
                    <a:cubicBezTo>
                      <a:pt x="15" y="8"/>
                      <a:pt x="16" y="8"/>
                      <a:pt x="17" y="8"/>
                    </a:cubicBezTo>
                    <a:cubicBezTo>
                      <a:pt x="19" y="8"/>
                      <a:pt x="21" y="9"/>
                      <a:pt x="23" y="10"/>
                    </a:cubicBezTo>
                    <a:cubicBezTo>
                      <a:pt x="23" y="10"/>
                      <a:pt x="24" y="11"/>
                      <a:pt x="25" y="11"/>
                    </a:cubicBezTo>
                    <a:cubicBezTo>
                      <a:pt x="27" y="12"/>
                      <a:pt x="29" y="13"/>
                      <a:pt x="32" y="14"/>
                    </a:cubicBezTo>
                    <a:cubicBezTo>
                      <a:pt x="37" y="16"/>
                      <a:pt x="39" y="8"/>
                      <a:pt x="34" y="6"/>
                    </a:cubicBezTo>
                    <a:cubicBezTo>
                      <a:pt x="31" y="5"/>
                      <a:pt x="28" y="3"/>
                      <a:pt x="25" y="2"/>
                    </a:cubicBezTo>
                    <a:cubicBezTo>
                      <a:pt x="22" y="1"/>
                      <a:pt x="20" y="0"/>
                      <a:pt x="17" y="0"/>
                    </a:cubicBezTo>
                    <a:cubicBezTo>
                      <a:pt x="13" y="0"/>
                      <a:pt x="9" y="0"/>
                      <a:pt x="6" y="5"/>
                    </a:cubicBezTo>
                    <a:cubicBezTo>
                      <a:pt x="0" y="13"/>
                      <a:pt x="9" y="21"/>
                      <a:pt x="17" y="23"/>
                    </a:cubicBezTo>
                    <a:cubicBezTo>
                      <a:pt x="17" y="24"/>
                      <a:pt x="18" y="24"/>
                      <a:pt x="18" y="24"/>
                    </a:cubicBezTo>
                    <a:cubicBezTo>
                      <a:pt x="23" y="25"/>
                      <a:pt x="25" y="17"/>
                      <a:pt x="20"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4">
                <a:extLst>
                  <a:ext uri="{FF2B5EF4-FFF2-40B4-BE49-F238E27FC236}">
                    <a16:creationId xmlns="" xmlns:a16="http://schemas.microsoft.com/office/drawing/2014/main" id="{4D96FB2F-1DB2-4CB8-B47B-17DB4ABF9B17}"/>
                  </a:ext>
                </a:extLst>
              </p:cNvPr>
              <p:cNvSpPr>
                <a:spLocks/>
              </p:cNvSpPr>
              <p:nvPr/>
            </p:nvSpPr>
            <p:spPr bwMode="auto">
              <a:xfrm>
                <a:off x="5076825" y="3667126"/>
                <a:ext cx="184150" cy="106363"/>
              </a:xfrm>
              <a:custGeom>
                <a:avLst/>
                <a:gdLst>
                  <a:gd name="T0" fmla="*/ 25 w 43"/>
                  <a:gd name="T1" fmla="*/ 16 h 25"/>
                  <a:gd name="T2" fmla="*/ 22 w 43"/>
                  <a:gd name="T3" fmla="*/ 15 h 25"/>
                  <a:gd name="T4" fmla="*/ 17 w 43"/>
                  <a:gd name="T5" fmla="*/ 9 h 25"/>
                  <a:gd name="T6" fmla="*/ 22 w 43"/>
                  <a:gd name="T7" fmla="*/ 9 h 25"/>
                  <a:gd name="T8" fmla="*/ 30 w 43"/>
                  <a:gd name="T9" fmla="*/ 11 h 25"/>
                  <a:gd name="T10" fmla="*/ 35 w 43"/>
                  <a:gd name="T11" fmla="*/ 14 h 25"/>
                  <a:gd name="T12" fmla="*/ 39 w 43"/>
                  <a:gd name="T13" fmla="*/ 7 h 25"/>
                  <a:gd name="T14" fmla="*/ 30 w 43"/>
                  <a:gd name="T15" fmla="*/ 2 h 25"/>
                  <a:gd name="T16" fmla="*/ 22 w 43"/>
                  <a:gd name="T17" fmla="*/ 1 h 25"/>
                  <a:gd name="T18" fmla="*/ 10 w 43"/>
                  <a:gd name="T19" fmla="*/ 3 h 25"/>
                  <a:gd name="T20" fmla="*/ 22 w 43"/>
                  <a:gd name="T21" fmla="*/ 24 h 25"/>
                  <a:gd name="T22" fmla="*/ 23 w 43"/>
                  <a:gd name="T23" fmla="*/ 24 h 25"/>
                  <a:gd name="T24" fmla="*/ 25 w 43"/>
                  <a:gd name="T25"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25" y="16"/>
                    </a:moveTo>
                    <a:cubicBezTo>
                      <a:pt x="25" y="16"/>
                      <a:pt x="23" y="16"/>
                      <a:pt x="22" y="15"/>
                    </a:cubicBezTo>
                    <a:cubicBezTo>
                      <a:pt x="18" y="13"/>
                      <a:pt x="13" y="10"/>
                      <a:pt x="17" y="9"/>
                    </a:cubicBezTo>
                    <a:cubicBezTo>
                      <a:pt x="18" y="9"/>
                      <a:pt x="20" y="9"/>
                      <a:pt x="22" y="9"/>
                    </a:cubicBezTo>
                    <a:cubicBezTo>
                      <a:pt x="25" y="9"/>
                      <a:pt x="27" y="10"/>
                      <a:pt x="30" y="11"/>
                    </a:cubicBezTo>
                    <a:cubicBezTo>
                      <a:pt x="32" y="12"/>
                      <a:pt x="34" y="13"/>
                      <a:pt x="35" y="14"/>
                    </a:cubicBezTo>
                    <a:cubicBezTo>
                      <a:pt x="39" y="17"/>
                      <a:pt x="43" y="10"/>
                      <a:pt x="39" y="7"/>
                    </a:cubicBezTo>
                    <a:cubicBezTo>
                      <a:pt x="37" y="5"/>
                      <a:pt x="33" y="3"/>
                      <a:pt x="30" y="2"/>
                    </a:cubicBezTo>
                    <a:cubicBezTo>
                      <a:pt x="27" y="1"/>
                      <a:pt x="25" y="1"/>
                      <a:pt x="22" y="1"/>
                    </a:cubicBezTo>
                    <a:cubicBezTo>
                      <a:pt x="17" y="0"/>
                      <a:pt x="13" y="1"/>
                      <a:pt x="10" y="3"/>
                    </a:cubicBezTo>
                    <a:cubicBezTo>
                      <a:pt x="0" y="11"/>
                      <a:pt x="14" y="21"/>
                      <a:pt x="22" y="24"/>
                    </a:cubicBezTo>
                    <a:cubicBezTo>
                      <a:pt x="22" y="24"/>
                      <a:pt x="23" y="24"/>
                      <a:pt x="23" y="24"/>
                    </a:cubicBezTo>
                    <a:cubicBezTo>
                      <a:pt x="28" y="25"/>
                      <a:pt x="30" y="17"/>
                      <a:pt x="2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5">
                <a:extLst>
                  <a:ext uri="{FF2B5EF4-FFF2-40B4-BE49-F238E27FC236}">
                    <a16:creationId xmlns="" xmlns:a16="http://schemas.microsoft.com/office/drawing/2014/main" id="{BC7B74AA-1DEE-4D74-83CE-154208102679}"/>
                  </a:ext>
                </a:extLst>
              </p:cNvPr>
              <p:cNvSpPr>
                <a:spLocks/>
              </p:cNvSpPr>
              <p:nvPr/>
            </p:nvSpPr>
            <p:spPr bwMode="auto">
              <a:xfrm>
                <a:off x="5086350" y="3786189"/>
                <a:ext cx="179388" cy="103188"/>
              </a:xfrm>
              <a:custGeom>
                <a:avLst/>
                <a:gdLst>
                  <a:gd name="T0" fmla="*/ 23 w 42"/>
                  <a:gd name="T1" fmla="*/ 15 h 24"/>
                  <a:gd name="T2" fmla="*/ 20 w 42"/>
                  <a:gd name="T3" fmla="*/ 15 h 24"/>
                  <a:gd name="T4" fmla="*/ 17 w 42"/>
                  <a:gd name="T5" fmla="*/ 9 h 24"/>
                  <a:gd name="T6" fmla="*/ 20 w 42"/>
                  <a:gd name="T7" fmla="*/ 8 h 24"/>
                  <a:gd name="T8" fmla="*/ 28 w 42"/>
                  <a:gd name="T9" fmla="*/ 11 h 24"/>
                  <a:gd name="T10" fmla="*/ 34 w 42"/>
                  <a:gd name="T11" fmla="*/ 14 h 24"/>
                  <a:gd name="T12" fmla="*/ 38 w 42"/>
                  <a:gd name="T13" fmla="*/ 7 h 24"/>
                  <a:gd name="T14" fmla="*/ 28 w 42"/>
                  <a:gd name="T15" fmla="*/ 2 h 24"/>
                  <a:gd name="T16" fmla="*/ 20 w 42"/>
                  <a:gd name="T17" fmla="*/ 0 h 24"/>
                  <a:gd name="T18" fmla="*/ 7 w 42"/>
                  <a:gd name="T19" fmla="*/ 5 h 24"/>
                  <a:gd name="T20" fmla="*/ 20 w 42"/>
                  <a:gd name="T21" fmla="*/ 23 h 24"/>
                  <a:gd name="T22" fmla="*/ 23 w 42"/>
                  <a:gd name="T23" fmla="*/ 24 h 24"/>
                  <a:gd name="T24" fmla="*/ 23 w 42"/>
                  <a:gd name="T25"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24">
                    <a:moveTo>
                      <a:pt x="23" y="15"/>
                    </a:moveTo>
                    <a:cubicBezTo>
                      <a:pt x="22" y="15"/>
                      <a:pt x="21" y="15"/>
                      <a:pt x="20" y="15"/>
                    </a:cubicBezTo>
                    <a:cubicBezTo>
                      <a:pt x="16" y="13"/>
                      <a:pt x="10" y="11"/>
                      <a:pt x="17" y="9"/>
                    </a:cubicBezTo>
                    <a:cubicBezTo>
                      <a:pt x="18" y="8"/>
                      <a:pt x="19" y="8"/>
                      <a:pt x="20" y="8"/>
                    </a:cubicBezTo>
                    <a:cubicBezTo>
                      <a:pt x="22" y="9"/>
                      <a:pt x="25" y="9"/>
                      <a:pt x="28" y="11"/>
                    </a:cubicBezTo>
                    <a:cubicBezTo>
                      <a:pt x="30" y="12"/>
                      <a:pt x="32" y="13"/>
                      <a:pt x="34" y="14"/>
                    </a:cubicBezTo>
                    <a:cubicBezTo>
                      <a:pt x="38" y="17"/>
                      <a:pt x="42" y="10"/>
                      <a:pt x="38" y="7"/>
                    </a:cubicBezTo>
                    <a:cubicBezTo>
                      <a:pt x="35" y="5"/>
                      <a:pt x="32" y="3"/>
                      <a:pt x="28" y="2"/>
                    </a:cubicBezTo>
                    <a:cubicBezTo>
                      <a:pt x="25" y="1"/>
                      <a:pt x="23" y="0"/>
                      <a:pt x="20" y="0"/>
                    </a:cubicBezTo>
                    <a:cubicBezTo>
                      <a:pt x="15" y="0"/>
                      <a:pt x="11" y="2"/>
                      <a:pt x="7" y="5"/>
                    </a:cubicBezTo>
                    <a:cubicBezTo>
                      <a:pt x="0" y="14"/>
                      <a:pt x="11" y="21"/>
                      <a:pt x="20" y="23"/>
                    </a:cubicBezTo>
                    <a:cubicBezTo>
                      <a:pt x="21" y="23"/>
                      <a:pt x="22" y="24"/>
                      <a:pt x="23" y="24"/>
                    </a:cubicBezTo>
                    <a:cubicBezTo>
                      <a:pt x="28" y="24"/>
                      <a:pt x="28" y="16"/>
                      <a:pt x="23"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6">
                <a:extLst>
                  <a:ext uri="{FF2B5EF4-FFF2-40B4-BE49-F238E27FC236}">
                    <a16:creationId xmlns="" xmlns:a16="http://schemas.microsoft.com/office/drawing/2014/main" id="{5CBB5DAA-5500-42F0-BB9D-9647D01882CC}"/>
                  </a:ext>
                </a:extLst>
              </p:cNvPr>
              <p:cNvSpPr>
                <a:spLocks/>
              </p:cNvSpPr>
              <p:nvPr/>
            </p:nvSpPr>
            <p:spPr bwMode="auto">
              <a:xfrm>
                <a:off x="5111750" y="3914776"/>
                <a:ext cx="157163" cy="111125"/>
              </a:xfrm>
              <a:custGeom>
                <a:avLst/>
                <a:gdLst>
                  <a:gd name="T0" fmla="*/ 17 w 37"/>
                  <a:gd name="T1" fmla="*/ 17 h 26"/>
                  <a:gd name="T2" fmla="*/ 14 w 37"/>
                  <a:gd name="T3" fmla="*/ 15 h 26"/>
                  <a:gd name="T4" fmla="*/ 11 w 37"/>
                  <a:gd name="T5" fmla="*/ 14 h 26"/>
                  <a:gd name="T6" fmla="*/ 10 w 37"/>
                  <a:gd name="T7" fmla="*/ 13 h 26"/>
                  <a:gd name="T8" fmla="*/ 9 w 37"/>
                  <a:gd name="T9" fmla="*/ 13 h 26"/>
                  <a:gd name="T10" fmla="*/ 9 w 37"/>
                  <a:gd name="T11" fmla="*/ 12 h 26"/>
                  <a:gd name="T12" fmla="*/ 9 w 37"/>
                  <a:gd name="T13" fmla="*/ 12 h 26"/>
                  <a:gd name="T14" fmla="*/ 11 w 37"/>
                  <a:gd name="T15" fmla="*/ 10 h 26"/>
                  <a:gd name="T16" fmla="*/ 14 w 37"/>
                  <a:gd name="T17" fmla="*/ 9 h 26"/>
                  <a:gd name="T18" fmla="*/ 22 w 37"/>
                  <a:gd name="T19" fmla="*/ 9 h 26"/>
                  <a:gd name="T20" fmla="*/ 27 w 37"/>
                  <a:gd name="T21" fmla="*/ 13 h 26"/>
                  <a:gd name="T22" fmla="*/ 34 w 37"/>
                  <a:gd name="T23" fmla="*/ 8 h 26"/>
                  <a:gd name="T24" fmla="*/ 22 w 37"/>
                  <a:gd name="T25" fmla="*/ 0 h 26"/>
                  <a:gd name="T26" fmla="*/ 14 w 37"/>
                  <a:gd name="T27" fmla="*/ 0 h 26"/>
                  <a:gd name="T28" fmla="*/ 7 w 37"/>
                  <a:gd name="T29" fmla="*/ 3 h 26"/>
                  <a:gd name="T30" fmla="*/ 1 w 37"/>
                  <a:gd name="T31" fmla="*/ 14 h 26"/>
                  <a:gd name="T32" fmla="*/ 14 w 37"/>
                  <a:gd name="T33" fmla="*/ 24 h 26"/>
                  <a:gd name="T34" fmla="*/ 15 w 37"/>
                  <a:gd name="T35" fmla="*/ 24 h 26"/>
                  <a:gd name="T36" fmla="*/ 17 w 37"/>
                  <a:gd name="T3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26">
                    <a:moveTo>
                      <a:pt x="17" y="17"/>
                    </a:moveTo>
                    <a:cubicBezTo>
                      <a:pt x="16" y="16"/>
                      <a:pt x="15" y="16"/>
                      <a:pt x="14" y="15"/>
                    </a:cubicBezTo>
                    <a:cubicBezTo>
                      <a:pt x="13" y="15"/>
                      <a:pt x="12" y="15"/>
                      <a:pt x="11" y="14"/>
                    </a:cubicBezTo>
                    <a:cubicBezTo>
                      <a:pt x="11" y="14"/>
                      <a:pt x="10" y="14"/>
                      <a:pt x="10" y="13"/>
                    </a:cubicBezTo>
                    <a:cubicBezTo>
                      <a:pt x="10" y="13"/>
                      <a:pt x="9" y="12"/>
                      <a:pt x="9" y="13"/>
                    </a:cubicBezTo>
                    <a:cubicBezTo>
                      <a:pt x="9" y="12"/>
                      <a:pt x="9" y="12"/>
                      <a:pt x="9" y="12"/>
                    </a:cubicBezTo>
                    <a:cubicBezTo>
                      <a:pt x="9" y="12"/>
                      <a:pt x="9" y="12"/>
                      <a:pt x="9" y="12"/>
                    </a:cubicBezTo>
                    <a:cubicBezTo>
                      <a:pt x="10" y="11"/>
                      <a:pt x="11" y="10"/>
                      <a:pt x="11" y="10"/>
                    </a:cubicBezTo>
                    <a:cubicBezTo>
                      <a:pt x="12" y="9"/>
                      <a:pt x="13" y="9"/>
                      <a:pt x="14" y="9"/>
                    </a:cubicBezTo>
                    <a:cubicBezTo>
                      <a:pt x="16" y="8"/>
                      <a:pt x="19" y="8"/>
                      <a:pt x="22" y="9"/>
                    </a:cubicBezTo>
                    <a:cubicBezTo>
                      <a:pt x="24" y="9"/>
                      <a:pt x="26" y="11"/>
                      <a:pt x="27" y="13"/>
                    </a:cubicBezTo>
                    <a:cubicBezTo>
                      <a:pt x="30" y="17"/>
                      <a:pt x="37" y="13"/>
                      <a:pt x="34" y="8"/>
                    </a:cubicBezTo>
                    <a:cubicBezTo>
                      <a:pt x="31" y="4"/>
                      <a:pt x="27" y="1"/>
                      <a:pt x="22" y="0"/>
                    </a:cubicBezTo>
                    <a:cubicBezTo>
                      <a:pt x="19" y="0"/>
                      <a:pt x="17" y="0"/>
                      <a:pt x="14" y="0"/>
                    </a:cubicBezTo>
                    <a:cubicBezTo>
                      <a:pt x="11" y="1"/>
                      <a:pt x="9" y="2"/>
                      <a:pt x="7" y="3"/>
                    </a:cubicBezTo>
                    <a:cubicBezTo>
                      <a:pt x="3" y="6"/>
                      <a:pt x="0" y="10"/>
                      <a:pt x="1" y="14"/>
                    </a:cubicBezTo>
                    <a:cubicBezTo>
                      <a:pt x="3" y="20"/>
                      <a:pt x="9" y="23"/>
                      <a:pt x="14" y="24"/>
                    </a:cubicBezTo>
                    <a:cubicBezTo>
                      <a:pt x="14" y="24"/>
                      <a:pt x="15" y="24"/>
                      <a:pt x="15" y="24"/>
                    </a:cubicBezTo>
                    <a:cubicBezTo>
                      <a:pt x="20" y="26"/>
                      <a:pt x="22" y="18"/>
                      <a:pt x="17"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7">
                <a:extLst>
                  <a:ext uri="{FF2B5EF4-FFF2-40B4-BE49-F238E27FC236}">
                    <a16:creationId xmlns="" xmlns:a16="http://schemas.microsoft.com/office/drawing/2014/main" id="{35202BAB-F51D-4257-8486-F72C77F8E1EA}"/>
                  </a:ext>
                </a:extLst>
              </p:cNvPr>
              <p:cNvSpPr>
                <a:spLocks/>
              </p:cNvSpPr>
              <p:nvPr/>
            </p:nvSpPr>
            <p:spPr bwMode="auto">
              <a:xfrm>
                <a:off x="5086350" y="4038601"/>
                <a:ext cx="182563" cy="123825"/>
              </a:xfrm>
              <a:custGeom>
                <a:avLst/>
                <a:gdLst>
                  <a:gd name="T0" fmla="*/ 25 w 43"/>
                  <a:gd name="T1" fmla="*/ 19 h 29"/>
                  <a:gd name="T2" fmla="*/ 20 w 43"/>
                  <a:gd name="T3" fmla="*/ 18 h 29"/>
                  <a:gd name="T4" fmla="*/ 14 w 43"/>
                  <a:gd name="T5" fmla="*/ 11 h 29"/>
                  <a:gd name="T6" fmla="*/ 20 w 43"/>
                  <a:gd name="T7" fmla="*/ 8 h 29"/>
                  <a:gd name="T8" fmla="*/ 28 w 43"/>
                  <a:gd name="T9" fmla="*/ 10 h 29"/>
                  <a:gd name="T10" fmla="*/ 36 w 43"/>
                  <a:gd name="T11" fmla="*/ 14 h 29"/>
                  <a:gd name="T12" fmla="*/ 38 w 43"/>
                  <a:gd name="T13" fmla="*/ 6 h 29"/>
                  <a:gd name="T14" fmla="*/ 28 w 43"/>
                  <a:gd name="T15" fmla="*/ 2 h 29"/>
                  <a:gd name="T16" fmla="*/ 20 w 43"/>
                  <a:gd name="T17" fmla="*/ 0 h 29"/>
                  <a:gd name="T18" fmla="*/ 6 w 43"/>
                  <a:gd name="T19" fmla="*/ 8 h 29"/>
                  <a:gd name="T20" fmla="*/ 20 w 43"/>
                  <a:gd name="T21" fmla="*/ 26 h 29"/>
                  <a:gd name="T22" fmla="*/ 23 w 43"/>
                  <a:gd name="T23" fmla="*/ 27 h 29"/>
                  <a:gd name="T24" fmla="*/ 25 w 43"/>
                  <a:gd name="T2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9">
                    <a:moveTo>
                      <a:pt x="25" y="19"/>
                    </a:moveTo>
                    <a:cubicBezTo>
                      <a:pt x="24" y="19"/>
                      <a:pt x="22" y="19"/>
                      <a:pt x="20" y="18"/>
                    </a:cubicBezTo>
                    <a:cubicBezTo>
                      <a:pt x="16" y="17"/>
                      <a:pt x="11" y="15"/>
                      <a:pt x="14" y="11"/>
                    </a:cubicBezTo>
                    <a:cubicBezTo>
                      <a:pt x="15" y="9"/>
                      <a:pt x="17" y="8"/>
                      <a:pt x="20" y="8"/>
                    </a:cubicBezTo>
                    <a:cubicBezTo>
                      <a:pt x="22" y="8"/>
                      <a:pt x="25" y="9"/>
                      <a:pt x="28" y="10"/>
                    </a:cubicBezTo>
                    <a:cubicBezTo>
                      <a:pt x="31" y="11"/>
                      <a:pt x="34" y="13"/>
                      <a:pt x="36" y="14"/>
                    </a:cubicBezTo>
                    <a:cubicBezTo>
                      <a:pt x="41" y="16"/>
                      <a:pt x="43" y="8"/>
                      <a:pt x="38" y="6"/>
                    </a:cubicBezTo>
                    <a:cubicBezTo>
                      <a:pt x="35" y="5"/>
                      <a:pt x="31" y="3"/>
                      <a:pt x="28" y="2"/>
                    </a:cubicBezTo>
                    <a:cubicBezTo>
                      <a:pt x="25" y="1"/>
                      <a:pt x="22" y="1"/>
                      <a:pt x="20" y="0"/>
                    </a:cubicBezTo>
                    <a:cubicBezTo>
                      <a:pt x="15" y="0"/>
                      <a:pt x="10" y="2"/>
                      <a:pt x="6" y="8"/>
                    </a:cubicBezTo>
                    <a:cubicBezTo>
                      <a:pt x="0" y="18"/>
                      <a:pt x="11" y="24"/>
                      <a:pt x="20" y="26"/>
                    </a:cubicBezTo>
                    <a:cubicBezTo>
                      <a:pt x="21" y="27"/>
                      <a:pt x="22" y="27"/>
                      <a:pt x="23" y="27"/>
                    </a:cubicBezTo>
                    <a:cubicBezTo>
                      <a:pt x="28" y="29"/>
                      <a:pt x="30" y="21"/>
                      <a:pt x="25"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8">
                <a:extLst>
                  <a:ext uri="{FF2B5EF4-FFF2-40B4-BE49-F238E27FC236}">
                    <a16:creationId xmlns="" xmlns:a16="http://schemas.microsoft.com/office/drawing/2014/main" id="{B19B1277-0169-4A55-9180-005AF99F2B3E}"/>
                  </a:ext>
                </a:extLst>
              </p:cNvPr>
              <p:cNvSpPr>
                <a:spLocks/>
              </p:cNvSpPr>
              <p:nvPr/>
            </p:nvSpPr>
            <p:spPr bwMode="auto">
              <a:xfrm>
                <a:off x="5094288" y="4191001"/>
                <a:ext cx="166688" cy="106363"/>
              </a:xfrm>
              <a:custGeom>
                <a:avLst/>
                <a:gdLst>
                  <a:gd name="T0" fmla="*/ 22 w 39"/>
                  <a:gd name="T1" fmla="*/ 15 h 25"/>
                  <a:gd name="T2" fmla="*/ 18 w 39"/>
                  <a:gd name="T3" fmla="*/ 14 h 25"/>
                  <a:gd name="T4" fmla="*/ 15 w 39"/>
                  <a:gd name="T5" fmla="*/ 13 h 25"/>
                  <a:gd name="T6" fmla="*/ 12 w 39"/>
                  <a:gd name="T7" fmla="*/ 11 h 25"/>
                  <a:gd name="T8" fmla="*/ 12 w 39"/>
                  <a:gd name="T9" fmla="*/ 11 h 25"/>
                  <a:gd name="T10" fmla="*/ 14 w 39"/>
                  <a:gd name="T11" fmla="*/ 9 h 25"/>
                  <a:gd name="T12" fmla="*/ 18 w 39"/>
                  <a:gd name="T13" fmla="*/ 8 h 25"/>
                  <a:gd name="T14" fmla="*/ 26 w 39"/>
                  <a:gd name="T15" fmla="*/ 10 h 25"/>
                  <a:gd name="T16" fmla="*/ 32 w 39"/>
                  <a:gd name="T17" fmla="*/ 12 h 25"/>
                  <a:gd name="T18" fmla="*/ 34 w 39"/>
                  <a:gd name="T19" fmla="*/ 4 h 25"/>
                  <a:gd name="T20" fmla="*/ 26 w 39"/>
                  <a:gd name="T21" fmla="*/ 1 h 25"/>
                  <a:gd name="T22" fmla="*/ 19 w 39"/>
                  <a:gd name="T23" fmla="*/ 0 h 25"/>
                  <a:gd name="T24" fmla="*/ 18 w 39"/>
                  <a:gd name="T25" fmla="*/ 0 h 25"/>
                  <a:gd name="T26" fmla="*/ 5 w 39"/>
                  <a:gd name="T27" fmla="*/ 6 h 25"/>
                  <a:gd name="T28" fmla="*/ 18 w 39"/>
                  <a:gd name="T29" fmla="*/ 23 h 25"/>
                  <a:gd name="T30" fmla="*/ 20 w 39"/>
                  <a:gd name="T31" fmla="*/ 23 h 25"/>
                  <a:gd name="T32" fmla="*/ 22 w 39"/>
                  <a:gd name="T33"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25">
                    <a:moveTo>
                      <a:pt x="22" y="15"/>
                    </a:moveTo>
                    <a:cubicBezTo>
                      <a:pt x="21" y="15"/>
                      <a:pt x="19" y="14"/>
                      <a:pt x="18" y="14"/>
                    </a:cubicBezTo>
                    <a:cubicBezTo>
                      <a:pt x="17" y="14"/>
                      <a:pt x="16" y="13"/>
                      <a:pt x="15" y="13"/>
                    </a:cubicBezTo>
                    <a:cubicBezTo>
                      <a:pt x="14" y="12"/>
                      <a:pt x="13" y="12"/>
                      <a:pt x="12" y="11"/>
                    </a:cubicBezTo>
                    <a:cubicBezTo>
                      <a:pt x="12" y="11"/>
                      <a:pt x="12" y="11"/>
                      <a:pt x="12" y="11"/>
                    </a:cubicBezTo>
                    <a:cubicBezTo>
                      <a:pt x="12" y="10"/>
                      <a:pt x="14" y="9"/>
                      <a:pt x="14" y="9"/>
                    </a:cubicBezTo>
                    <a:cubicBezTo>
                      <a:pt x="15" y="8"/>
                      <a:pt x="16" y="8"/>
                      <a:pt x="18" y="8"/>
                    </a:cubicBezTo>
                    <a:cubicBezTo>
                      <a:pt x="20" y="8"/>
                      <a:pt x="23" y="9"/>
                      <a:pt x="26" y="10"/>
                    </a:cubicBezTo>
                    <a:cubicBezTo>
                      <a:pt x="28" y="11"/>
                      <a:pt x="30" y="12"/>
                      <a:pt x="32" y="12"/>
                    </a:cubicBezTo>
                    <a:cubicBezTo>
                      <a:pt x="37" y="14"/>
                      <a:pt x="39" y="6"/>
                      <a:pt x="34" y="4"/>
                    </a:cubicBezTo>
                    <a:cubicBezTo>
                      <a:pt x="31" y="3"/>
                      <a:pt x="29" y="2"/>
                      <a:pt x="26" y="1"/>
                    </a:cubicBezTo>
                    <a:cubicBezTo>
                      <a:pt x="24" y="1"/>
                      <a:pt x="22" y="0"/>
                      <a:pt x="19" y="0"/>
                    </a:cubicBezTo>
                    <a:cubicBezTo>
                      <a:pt x="19" y="0"/>
                      <a:pt x="18" y="0"/>
                      <a:pt x="18" y="0"/>
                    </a:cubicBezTo>
                    <a:cubicBezTo>
                      <a:pt x="13" y="0"/>
                      <a:pt x="7" y="2"/>
                      <a:pt x="5" y="6"/>
                    </a:cubicBezTo>
                    <a:cubicBezTo>
                      <a:pt x="0" y="15"/>
                      <a:pt x="11" y="20"/>
                      <a:pt x="18" y="23"/>
                    </a:cubicBezTo>
                    <a:cubicBezTo>
                      <a:pt x="19" y="23"/>
                      <a:pt x="19" y="23"/>
                      <a:pt x="20" y="23"/>
                    </a:cubicBezTo>
                    <a:cubicBezTo>
                      <a:pt x="25" y="25"/>
                      <a:pt x="27" y="17"/>
                      <a:pt x="22"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9">
                <a:extLst>
                  <a:ext uri="{FF2B5EF4-FFF2-40B4-BE49-F238E27FC236}">
                    <a16:creationId xmlns="" xmlns:a16="http://schemas.microsoft.com/office/drawing/2014/main" id="{3466650C-7C6F-438D-A824-04C487E68E83}"/>
                  </a:ext>
                </a:extLst>
              </p:cNvPr>
              <p:cNvSpPr>
                <a:spLocks/>
              </p:cNvSpPr>
              <p:nvPr/>
            </p:nvSpPr>
            <p:spPr bwMode="auto">
              <a:xfrm>
                <a:off x="5106988" y="4327526"/>
                <a:ext cx="161925" cy="103188"/>
              </a:xfrm>
              <a:custGeom>
                <a:avLst/>
                <a:gdLst>
                  <a:gd name="T0" fmla="*/ 18 w 38"/>
                  <a:gd name="T1" fmla="*/ 14 h 24"/>
                  <a:gd name="T2" fmla="*/ 15 w 38"/>
                  <a:gd name="T3" fmla="*/ 13 h 24"/>
                  <a:gd name="T4" fmla="*/ 13 w 38"/>
                  <a:gd name="T5" fmla="*/ 11 h 24"/>
                  <a:gd name="T6" fmla="*/ 12 w 38"/>
                  <a:gd name="T7" fmla="*/ 10 h 24"/>
                  <a:gd name="T8" fmla="*/ 13 w 38"/>
                  <a:gd name="T9" fmla="*/ 9 h 24"/>
                  <a:gd name="T10" fmla="*/ 15 w 38"/>
                  <a:gd name="T11" fmla="*/ 8 h 24"/>
                  <a:gd name="T12" fmla="*/ 20 w 38"/>
                  <a:gd name="T13" fmla="*/ 8 h 24"/>
                  <a:gd name="T14" fmla="*/ 23 w 38"/>
                  <a:gd name="T15" fmla="*/ 9 h 24"/>
                  <a:gd name="T16" fmla="*/ 31 w 38"/>
                  <a:gd name="T17" fmla="*/ 11 h 24"/>
                  <a:gd name="T18" fmla="*/ 33 w 38"/>
                  <a:gd name="T19" fmla="*/ 3 h 24"/>
                  <a:gd name="T20" fmla="*/ 23 w 38"/>
                  <a:gd name="T21" fmla="*/ 1 h 24"/>
                  <a:gd name="T22" fmla="*/ 15 w 38"/>
                  <a:gd name="T23" fmla="*/ 0 h 24"/>
                  <a:gd name="T24" fmla="*/ 5 w 38"/>
                  <a:gd name="T25" fmla="*/ 5 h 24"/>
                  <a:gd name="T26" fmla="*/ 15 w 38"/>
                  <a:gd name="T27" fmla="*/ 22 h 24"/>
                  <a:gd name="T28" fmla="*/ 16 w 38"/>
                  <a:gd name="T29" fmla="*/ 22 h 24"/>
                  <a:gd name="T30" fmla="*/ 18 w 38"/>
                  <a:gd name="T31"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4">
                    <a:moveTo>
                      <a:pt x="18" y="14"/>
                    </a:moveTo>
                    <a:cubicBezTo>
                      <a:pt x="17" y="14"/>
                      <a:pt x="16" y="13"/>
                      <a:pt x="15" y="13"/>
                    </a:cubicBezTo>
                    <a:cubicBezTo>
                      <a:pt x="14" y="12"/>
                      <a:pt x="13" y="12"/>
                      <a:pt x="13" y="11"/>
                    </a:cubicBezTo>
                    <a:cubicBezTo>
                      <a:pt x="13" y="11"/>
                      <a:pt x="12" y="10"/>
                      <a:pt x="12" y="10"/>
                    </a:cubicBezTo>
                    <a:cubicBezTo>
                      <a:pt x="12" y="9"/>
                      <a:pt x="12" y="9"/>
                      <a:pt x="13" y="9"/>
                    </a:cubicBezTo>
                    <a:cubicBezTo>
                      <a:pt x="13" y="8"/>
                      <a:pt x="14" y="8"/>
                      <a:pt x="15" y="8"/>
                    </a:cubicBezTo>
                    <a:cubicBezTo>
                      <a:pt x="16" y="8"/>
                      <a:pt x="18" y="8"/>
                      <a:pt x="20" y="8"/>
                    </a:cubicBezTo>
                    <a:cubicBezTo>
                      <a:pt x="21" y="9"/>
                      <a:pt x="22" y="9"/>
                      <a:pt x="23" y="9"/>
                    </a:cubicBezTo>
                    <a:cubicBezTo>
                      <a:pt x="26" y="10"/>
                      <a:pt x="28" y="11"/>
                      <a:pt x="31" y="11"/>
                    </a:cubicBezTo>
                    <a:cubicBezTo>
                      <a:pt x="36" y="12"/>
                      <a:pt x="38" y="5"/>
                      <a:pt x="33" y="3"/>
                    </a:cubicBezTo>
                    <a:cubicBezTo>
                      <a:pt x="30" y="3"/>
                      <a:pt x="26" y="2"/>
                      <a:pt x="23" y="1"/>
                    </a:cubicBezTo>
                    <a:cubicBezTo>
                      <a:pt x="20" y="0"/>
                      <a:pt x="17" y="0"/>
                      <a:pt x="15" y="0"/>
                    </a:cubicBezTo>
                    <a:cubicBezTo>
                      <a:pt x="11" y="0"/>
                      <a:pt x="8" y="1"/>
                      <a:pt x="5" y="5"/>
                    </a:cubicBezTo>
                    <a:cubicBezTo>
                      <a:pt x="0" y="12"/>
                      <a:pt x="9" y="19"/>
                      <a:pt x="15" y="22"/>
                    </a:cubicBezTo>
                    <a:cubicBezTo>
                      <a:pt x="15" y="22"/>
                      <a:pt x="16" y="22"/>
                      <a:pt x="16" y="22"/>
                    </a:cubicBezTo>
                    <a:cubicBezTo>
                      <a:pt x="21" y="24"/>
                      <a:pt x="23" y="16"/>
                      <a:pt x="18"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0">
                <a:extLst>
                  <a:ext uri="{FF2B5EF4-FFF2-40B4-BE49-F238E27FC236}">
                    <a16:creationId xmlns="" xmlns:a16="http://schemas.microsoft.com/office/drawing/2014/main" id="{26A34B76-48BD-4417-9801-ED78504236DB}"/>
                  </a:ext>
                </a:extLst>
              </p:cNvPr>
              <p:cNvSpPr>
                <a:spLocks/>
              </p:cNvSpPr>
              <p:nvPr/>
            </p:nvSpPr>
            <p:spPr bwMode="auto">
              <a:xfrm>
                <a:off x="5099050" y="4451351"/>
                <a:ext cx="161925" cy="111125"/>
              </a:xfrm>
              <a:custGeom>
                <a:avLst/>
                <a:gdLst>
                  <a:gd name="T0" fmla="*/ 21 w 38"/>
                  <a:gd name="T1" fmla="*/ 16 h 26"/>
                  <a:gd name="T2" fmla="*/ 17 w 38"/>
                  <a:gd name="T3" fmla="*/ 14 h 26"/>
                  <a:gd name="T4" fmla="*/ 15 w 38"/>
                  <a:gd name="T5" fmla="*/ 13 h 26"/>
                  <a:gd name="T6" fmla="*/ 16 w 38"/>
                  <a:gd name="T7" fmla="*/ 9 h 26"/>
                  <a:gd name="T8" fmla="*/ 17 w 38"/>
                  <a:gd name="T9" fmla="*/ 8 h 26"/>
                  <a:gd name="T10" fmla="*/ 25 w 38"/>
                  <a:gd name="T11" fmla="*/ 9 h 26"/>
                  <a:gd name="T12" fmla="*/ 30 w 38"/>
                  <a:gd name="T13" fmla="*/ 12 h 26"/>
                  <a:gd name="T14" fmla="*/ 34 w 38"/>
                  <a:gd name="T15" fmla="*/ 5 h 26"/>
                  <a:gd name="T16" fmla="*/ 25 w 38"/>
                  <a:gd name="T17" fmla="*/ 1 h 26"/>
                  <a:gd name="T18" fmla="*/ 17 w 38"/>
                  <a:gd name="T19" fmla="*/ 0 h 26"/>
                  <a:gd name="T20" fmla="*/ 8 w 38"/>
                  <a:gd name="T21" fmla="*/ 4 h 26"/>
                  <a:gd name="T22" fmla="*/ 17 w 38"/>
                  <a:gd name="T23" fmla="*/ 23 h 26"/>
                  <a:gd name="T24" fmla="*/ 19 w 38"/>
                  <a:gd name="T25" fmla="*/ 24 h 26"/>
                  <a:gd name="T26" fmla="*/ 21 w 38"/>
                  <a:gd name="T2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26">
                    <a:moveTo>
                      <a:pt x="21" y="16"/>
                    </a:moveTo>
                    <a:cubicBezTo>
                      <a:pt x="20" y="16"/>
                      <a:pt x="18" y="15"/>
                      <a:pt x="17" y="14"/>
                    </a:cubicBezTo>
                    <a:cubicBezTo>
                      <a:pt x="16" y="14"/>
                      <a:pt x="15" y="13"/>
                      <a:pt x="15" y="13"/>
                    </a:cubicBezTo>
                    <a:cubicBezTo>
                      <a:pt x="13" y="11"/>
                      <a:pt x="14" y="10"/>
                      <a:pt x="16" y="9"/>
                    </a:cubicBezTo>
                    <a:cubicBezTo>
                      <a:pt x="16" y="9"/>
                      <a:pt x="16" y="8"/>
                      <a:pt x="17" y="8"/>
                    </a:cubicBezTo>
                    <a:cubicBezTo>
                      <a:pt x="19" y="7"/>
                      <a:pt x="22" y="8"/>
                      <a:pt x="25" y="9"/>
                    </a:cubicBezTo>
                    <a:cubicBezTo>
                      <a:pt x="27" y="10"/>
                      <a:pt x="29" y="11"/>
                      <a:pt x="30" y="12"/>
                    </a:cubicBezTo>
                    <a:cubicBezTo>
                      <a:pt x="34" y="15"/>
                      <a:pt x="38" y="8"/>
                      <a:pt x="34" y="5"/>
                    </a:cubicBezTo>
                    <a:cubicBezTo>
                      <a:pt x="31" y="3"/>
                      <a:pt x="28" y="1"/>
                      <a:pt x="25" y="1"/>
                    </a:cubicBezTo>
                    <a:cubicBezTo>
                      <a:pt x="22" y="0"/>
                      <a:pt x="20" y="0"/>
                      <a:pt x="17" y="0"/>
                    </a:cubicBezTo>
                    <a:cubicBezTo>
                      <a:pt x="14" y="1"/>
                      <a:pt x="11" y="2"/>
                      <a:pt x="8" y="4"/>
                    </a:cubicBezTo>
                    <a:cubicBezTo>
                      <a:pt x="0" y="12"/>
                      <a:pt x="9" y="20"/>
                      <a:pt x="17" y="23"/>
                    </a:cubicBezTo>
                    <a:cubicBezTo>
                      <a:pt x="18" y="24"/>
                      <a:pt x="18" y="24"/>
                      <a:pt x="19" y="24"/>
                    </a:cubicBezTo>
                    <a:cubicBezTo>
                      <a:pt x="24" y="26"/>
                      <a:pt x="26" y="18"/>
                      <a:pt x="21"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07" name="图片 206">
              <a:extLst>
                <a:ext uri="{FF2B5EF4-FFF2-40B4-BE49-F238E27FC236}">
                  <a16:creationId xmlns="" xmlns:a16="http://schemas.microsoft.com/office/drawing/2014/main" id="{E01C6BAA-D385-4915-8934-6159015115D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37572" t="1163" r="36199" b="63333"/>
            <a:stretch/>
          </p:blipFill>
          <p:spPr>
            <a:xfrm>
              <a:off x="1808477" y="2366969"/>
              <a:ext cx="1532155" cy="1958600"/>
            </a:xfrm>
            <a:prstGeom prst="rect">
              <a:avLst/>
            </a:prstGeom>
          </p:spPr>
        </p:pic>
      </p:grpSp>
      <p:sp>
        <p:nvSpPr>
          <p:cNvPr id="211" name="矩形 210">
            <a:extLst>
              <a:ext uri="{FF2B5EF4-FFF2-40B4-BE49-F238E27FC236}">
                <a16:creationId xmlns="" xmlns:a16="http://schemas.microsoft.com/office/drawing/2014/main" id="{9A68C146-93F3-4359-A75D-01C4313B4CD6}"/>
              </a:ext>
            </a:extLst>
          </p:cNvPr>
          <p:cNvSpPr/>
          <p:nvPr/>
        </p:nvSpPr>
        <p:spPr>
          <a:xfrm>
            <a:off x="1372099" y="4378022"/>
            <a:ext cx="2548973" cy="1754326"/>
          </a:xfrm>
          <a:prstGeom prst="rect">
            <a:avLst/>
          </a:prstGeom>
        </p:spPr>
        <p:txBody>
          <a:bodyPr wrap="square">
            <a:spAutoFit/>
          </a:bodyPr>
          <a:lstStyle/>
          <a:p>
            <a:pPr lvl="0">
              <a:lnSpc>
                <a:spcPct val="150000"/>
              </a:lnSpc>
            </a:pPr>
            <a:r>
              <a:rPr lang="zh-CN" altLang="zh-CN" sz="2400" dirty="0"/>
              <a:t>在战旗类游戏贴吧</a:t>
            </a:r>
            <a:r>
              <a:rPr lang="zh-CN" altLang="zh-CN" sz="2400" dirty="0" smtClean="0"/>
              <a:t>，</a:t>
            </a:r>
            <a:r>
              <a:rPr lang="en-US" altLang="zh-CN" sz="2400" dirty="0" smtClean="0"/>
              <a:t>tap tap </a:t>
            </a:r>
            <a:r>
              <a:rPr lang="zh-CN" altLang="zh-CN" sz="2400" dirty="0" smtClean="0"/>
              <a:t>等</a:t>
            </a:r>
            <a:r>
              <a:rPr lang="zh-CN" altLang="zh-CN" sz="2400" dirty="0"/>
              <a:t>平台发布推广游戏。</a:t>
            </a:r>
          </a:p>
        </p:txBody>
      </p:sp>
      <p:sp>
        <p:nvSpPr>
          <p:cNvPr id="212" name="矩形 211">
            <a:extLst>
              <a:ext uri="{FF2B5EF4-FFF2-40B4-BE49-F238E27FC236}">
                <a16:creationId xmlns="" xmlns:a16="http://schemas.microsoft.com/office/drawing/2014/main" id="{79C2A379-903A-4543-A2E1-07A8937EB2E9}"/>
              </a:ext>
            </a:extLst>
          </p:cNvPr>
          <p:cNvSpPr/>
          <p:nvPr/>
        </p:nvSpPr>
        <p:spPr>
          <a:xfrm>
            <a:off x="4729096" y="4378022"/>
            <a:ext cx="3030689" cy="2308324"/>
          </a:xfrm>
          <a:prstGeom prst="rect">
            <a:avLst/>
          </a:prstGeom>
        </p:spPr>
        <p:txBody>
          <a:bodyPr wrap="square">
            <a:spAutoFit/>
          </a:bodyPr>
          <a:lstStyle/>
          <a:p>
            <a:pPr lvl="0">
              <a:lnSpc>
                <a:spcPct val="150000"/>
              </a:lnSpc>
            </a:pPr>
            <a:r>
              <a:rPr lang="zh-CN" altLang="zh-CN" sz="2400" dirty="0"/>
              <a:t>向身边的游戏爱好者推广，并且向他们请求帮助向他们身边的人推广。</a:t>
            </a:r>
          </a:p>
        </p:txBody>
      </p:sp>
      <p:sp>
        <p:nvSpPr>
          <p:cNvPr id="213" name="矩形 212">
            <a:extLst>
              <a:ext uri="{FF2B5EF4-FFF2-40B4-BE49-F238E27FC236}">
                <a16:creationId xmlns="" xmlns:a16="http://schemas.microsoft.com/office/drawing/2014/main" id="{2E04681B-4CE8-41A3-8D77-A3C50E5DDE06}"/>
              </a:ext>
            </a:extLst>
          </p:cNvPr>
          <p:cNvSpPr/>
          <p:nvPr/>
        </p:nvSpPr>
        <p:spPr>
          <a:xfrm>
            <a:off x="8310606" y="4325569"/>
            <a:ext cx="2548973" cy="1144031"/>
          </a:xfrm>
          <a:prstGeom prst="rect">
            <a:avLst/>
          </a:prstGeom>
        </p:spPr>
        <p:txBody>
          <a:bodyPr wrap="square">
            <a:spAutoFit/>
          </a:bodyPr>
          <a:lstStyle/>
          <a:p>
            <a:pPr lvl="0">
              <a:lnSpc>
                <a:spcPct val="150000"/>
              </a:lnSpc>
            </a:pPr>
            <a:r>
              <a:rPr lang="zh-CN" altLang="zh-CN" sz="2400" dirty="0"/>
              <a:t>在</a:t>
            </a:r>
            <a:r>
              <a:rPr lang="en-US" altLang="zh-CN" sz="2400" dirty="0"/>
              <a:t>QQ</a:t>
            </a:r>
            <a:r>
              <a:rPr lang="zh-CN" altLang="zh-CN" sz="2400" dirty="0"/>
              <a:t>动漫、游戏群进行推广。</a:t>
            </a:r>
          </a:p>
        </p:txBody>
      </p:sp>
    </p:spTree>
    <p:extLst>
      <p:ext uri="{BB962C8B-B14F-4D97-AF65-F5344CB8AC3E}">
        <p14:creationId xmlns:p14="http://schemas.microsoft.com/office/powerpoint/2010/main" val="3650727817"/>
      </p:ext>
    </p:extLst>
  </p:cSld>
  <p:clrMapOvr>
    <a:masterClrMapping/>
  </p:clrMapOvr>
  <mc:AlternateContent xmlns:mc="http://schemas.openxmlformats.org/markup-compatibility/2006" xmlns:p14="http://schemas.microsoft.com/office/powerpoint/2010/main">
    <mc:Choice Requires="p14">
      <p:transition spd="slow" p14:dur="1500" advTm="5500">
        <p:random/>
      </p:transition>
    </mc:Choice>
    <mc:Fallback xmlns="">
      <p:transition spd="slow" advTm="5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150"/>
                            </p:stCondLst>
                            <p:childTnLst>
                              <p:par>
                                <p:cTn id="24" presetID="2" presetClass="entr" presetSubtype="4" fill="hold" nodeType="afterEffect">
                                  <p:stCondLst>
                                    <p:cond delay="0"/>
                                  </p:stCondLst>
                                  <p:childTnLst>
                                    <p:set>
                                      <p:cBhvr>
                                        <p:cTn id="25" dur="1" fill="hold">
                                          <p:stCondLst>
                                            <p:cond delay="0"/>
                                          </p:stCondLst>
                                        </p:cTn>
                                        <p:tgtEl>
                                          <p:spTgt spid="200"/>
                                        </p:tgtEl>
                                        <p:attrNameLst>
                                          <p:attrName>style.visibility</p:attrName>
                                        </p:attrNameLst>
                                      </p:cBhvr>
                                      <p:to>
                                        <p:strVal val="visible"/>
                                      </p:to>
                                    </p:set>
                                    <p:anim calcmode="lin" valueType="num">
                                      <p:cBhvr additive="base">
                                        <p:cTn id="26" dur="500" fill="hold"/>
                                        <p:tgtEl>
                                          <p:spTgt spid="200"/>
                                        </p:tgtEl>
                                        <p:attrNameLst>
                                          <p:attrName>ppt_x</p:attrName>
                                        </p:attrNameLst>
                                      </p:cBhvr>
                                      <p:tavLst>
                                        <p:tav tm="0">
                                          <p:val>
                                            <p:strVal val="#ppt_x"/>
                                          </p:val>
                                        </p:tav>
                                        <p:tav tm="100000">
                                          <p:val>
                                            <p:strVal val="#ppt_x"/>
                                          </p:val>
                                        </p:tav>
                                      </p:tavLst>
                                    </p:anim>
                                    <p:anim calcmode="lin" valueType="num">
                                      <p:cBhvr additive="base">
                                        <p:cTn id="27" dur="500" fill="hold"/>
                                        <p:tgtEl>
                                          <p:spTgt spid="200"/>
                                        </p:tgtEl>
                                        <p:attrNameLst>
                                          <p:attrName>ppt_y</p:attrName>
                                        </p:attrNameLst>
                                      </p:cBhvr>
                                      <p:tavLst>
                                        <p:tav tm="0">
                                          <p:val>
                                            <p:strVal val="1+#ppt_h/2"/>
                                          </p:val>
                                        </p:tav>
                                        <p:tav tm="100000">
                                          <p:val>
                                            <p:strVal val="#ppt_y"/>
                                          </p:val>
                                        </p:tav>
                                      </p:tavLst>
                                    </p:anim>
                                  </p:childTnLst>
                                </p:cTn>
                              </p:par>
                            </p:childTnLst>
                          </p:cTn>
                        </p:par>
                        <p:par>
                          <p:cTn id="28" fill="hold">
                            <p:stCondLst>
                              <p:cond delay="1650"/>
                            </p:stCondLst>
                            <p:childTnLst>
                              <p:par>
                                <p:cTn id="29" presetID="18" presetClass="entr" presetSubtype="12" fill="hold" nodeType="afterEffect">
                                  <p:stCondLst>
                                    <p:cond delay="0"/>
                                  </p:stCondLst>
                                  <p:childTnLst>
                                    <p:set>
                                      <p:cBhvr>
                                        <p:cTn id="30" dur="1" fill="hold">
                                          <p:stCondLst>
                                            <p:cond delay="0"/>
                                          </p:stCondLst>
                                        </p:cTn>
                                        <p:tgtEl>
                                          <p:spTgt spid="208"/>
                                        </p:tgtEl>
                                        <p:attrNameLst>
                                          <p:attrName>style.visibility</p:attrName>
                                        </p:attrNameLst>
                                      </p:cBhvr>
                                      <p:to>
                                        <p:strVal val="visible"/>
                                      </p:to>
                                    </p:set>
                                    <p:animEffect transition="in" filter="strips(downLeft)">
                                      <p:cBhvr>
                                        <p:cTn id="31" dur="500"/>
                                        <p:tgtEl>
                                          <p:spTgt spid="208"/>
                                        </p:tgtEl>
                                      </p:cBhvr>
                                    </p:animEffect>
                                  </p:childTnLst>
                                </p:cTn>
                              </p:par>
                              <p:par>
                                <p:cTn id="32" presetID="47" presetClass="entr" presetSubtype="0" fill="hold" grpId="0" nodeType="with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anim calcmode="lin" valueType="num">
                                      <p:cBhvr>
                                        <p:cTn id="35" dur="500" fill="hold"/>
                                        <p:tgtEl>
                                          <p:spTgt spid="211"/>
                                        </p:tgtEl>
                                        <p:attrNameLst>
                                          <p:attrName>ppt_x</p:attrName>
                                        </p:attrNameLst>
                                      </p:cBhvr>
                                      <p:tavLst>
                                        <p:tav tm="0">
                                          <p:val>
                                            <p:strVal val="#ppt_x"/>
                                          </p:val>
                                        </p:tav>
                                        <p:tav tm="100000">
                                          <p:val>
                                            <p:strVal val="#ppt_x"/>
                                          </p:val>
                                        </p:tav>
                                      </p:tavLst>
                                    </p:anim>
                                    <p:anim calcmode="lin" valueType="num">
                                      <p:cBhvr>
                                        <p:cTn id="36" dur="500" fill="hold"/>
                                        <p:tgtEl>
                                          <p:spTgt spid="211"/>
                                        </p:tgtEl>
                                        <p:attrNameLst>
                                          <p:attrName>ppt_y</p:attrName>
                                        </p:attrNameLst>
                                      </p:cBhvr>
                                      <p:tavLst>
                                        <p:tav tm="0">
                                          <p:val>
                                            <p:strVal val="#ppt_y-.1"/>
                                          </p:val>
                                        </p:tav>
                                        <p:tav tm="100000">
                                          <p:val>
                                            <p:strVal val="#ppt_y"/>
                                          </p:val>
                                        </p:tav>
                                      </p:tavLst>
                                    </p:anim>
                                  </p:childTnLst>
                                </p:cTn>
                              </p:par>
                            </p:childTnLst>
                          </p:cTn>
                        </p:par>
                        <p:par>
                          <p:cTn id="37" fill="hold">
                            <p:stCondLst>
                              <p:cond delay="2150"/>
                            </p:stCondLst>
                            <p:childTnLst>
                              <p:par>
                                <p:cTn id="38" presetID="2" presetClass="entr" presetSubtype="4" fill="hold" nodeType="afterEffect">
                                  <p:stCondLst>
                                    <p:cond delay="0"/>
                                  </p:stCondLst>
                                  <p:childTnLst>
                                    <p:set>
                                      <p:cBhvr>
                                        <p:cTn id="39" dur="1" fill="hold">
                                          <p:stCondLst>
                                            <p:cond delay="0"/>
                                          </p:stCondLst>
                                        </p:cTn>
                                        <p:tgtEl>
                                          <p:spTgt spid="201"/>
                                        </p:tgtEl>
                                        <p:attrNameLst>
                                          <p:attrName>style.visibility</p:attrName>
                                        </p:attrNameLst>
                                      </p:cBhvr>
                                      <p:to>
                                        <p:strVal val="visible"/>
                                      </p:to>
                                    </p:set>
                                    <p:anim calcmode="lin" valueType="num">
                                      <p:cBhvr additive="base">
                                        <p:cTn id="40" dur="500" fill="hold"/>
                                        <p:tgtEl>
                                          <p:spTgt spid="201"/>
                                        </p:tgtEl>
                                        <p:attrNameLst>
                                          <p:attrName>ppt_x</p:attrName>
                                        </p:attrNameLst>
                                      </p:cBhvr>
                                      <p:tavLst>
                                        <p:tav tm="0">
                                          <p:val>
                                            <p:strVal val="#ppt_x"/>
                                          </p:val>
                                        </p:tav>
                                        <p:tav tm="100000">
                                          <p:val>
                                            <p:strVal val="#ppt_x"/>
                                          </p:val>
                                        </p:tav>
                                      </p:tavLst>
                                    </p:anim>
                                    <p:anim calcmode="lin" valueType="num">
                                      <p:cBhvr additive="base">
                                        <p:cTn id="41" dur="500" fill="hold"/>
                                        <p:tgtEl>
                                          <p:spTgt spid="201"/>
                                        </p:tgtEl>
                                        <p:attrNameLst>
                                          <p:attrName>ppt_y</p:attrName>
                                        </p:attrNameLst>
                                      </p:cBhvr>
                                      <p:tavLst>
                                        <p:tav tm="0">
                                          <p:val>
                                            <p:strVal val="1+#ppt_h/2"/>
                                          </p:val>
                                        </p:tav>
                                        <p:tav tm="100000">
                                          <p:val>
                                            <p:strVal val="#ppt_y"/>
                                          </p:val>
                                        </p:tav>
                                      </p:tavLst>
                                    </p:anim>
                                  </p:childTnLst>
                                </p:cTn>
                              </p:par>
                            </p:childTnLst>
                          </p:cTn>
                        </p:par>
                        <p:par>
                          <p:cTn id="42" fill="hold">
                            <p:stCondLst>
                              <p:cond delay="2650"/>
                            </p:stCondLst>
                            <p:childTnLst>
                              <p:par>
                                <p:cTn id="43" presetID="18" presetClass="entr" presetSubtype="12" fill="hold" nodeType="afterEffect">
                                  <p:stCondLst>
                                    <p:cond delay="0"/>
                                  </p:stCondLst>
                                  <p:childTnLst>
                                    <p:set>
                                      <p:cBhvr>
                                        <p:cTn id="44" dur="1" fill="hold">
                                          <p:stCondLst>
                                            <p:cond delay="0"/>
                                          </p:stCondLst>
                                        </p:cTn>
                                        <p:tgtEl>
                                          <p:spTgt spid="209"/>
                                        </p:tgtEl>
                                        <p:attrNameLst>
                                          <p:attrName>style.visibility</p:attrName>
                                        </p:attrNameLst>
                                      </p:cBhvr>
                                      <p:to>
                                        <p:strVal val="visible"/>
                                      </p:to>
                                    </p:set>
                                    <p:animEffect transition="in" filter="strips(downLeft)">
                                      <p:cBhvr>
                                        <p:cTn id="45" dur="500"/>
                                        <p:tgtEl>
                                          <p:spTgt spid="209"/>
                                        </p:tgtEl>
                                      </p:cBhvr>
                                    </p:animEffect>
                                  </p:childTnLst>
                                </p:cTn>
                              </p:par>
                              <p:par>
                                <p:cTn id="46" presetID="47" presetClass="entr" presetSubtype="0" fill="hold" grpId="0" nodeType="withEffect">
                                  <p:stCondLst>
                                    <p:cond delay="0"/>
                                  </p:stCondLst>
                                  <p:childTnLst>
                                    <p:set>
                                      <p:cBhvr>
                                        <p:cTn id="47" dur="1" fill="hold">
                                          <p:stCondLst>
                                            <p:cond delay="0"/>
                                          </p:stCondLst>
                                        </p:cTn>
                                        <p:tgtEl>
                                          <p:spTgt spid="212"/>
                                        </p:tgtEl>
                                        <p:attrNameLst>
                                          <p:attrName>style.visibility</p:attrName>
                                        </p:attrNameLst>
                                      </p:cBhvr>
                                      <p:to>
                                        <p:strVal val="visible"/>
                                      </p:to>
                                    </p:set>
                                    <p:animEffect transition="in" filter="fade">
                                      <p:cBhvr>
                                        <p:cTn id="48" dur="500"/>
                                        <p:tgtEl>
                                          <p:spTgt spid="212"/>
                                        </p:tgtEl>
                                      </p:cBhvr>
                                    </p:animEffect>
                                    <p:anim calcmode="lin" valueType="num">
                                      <p:cBhvr>
                                        <p:cTn id="49" dur="500" fill="hold"/>
                                        <p:tgtEl>
                                          <p:spTgt spid="212"/>
                                        </p:tgtEl>
                                        <p:attrNameLst>
                                          <p:attrName>ppt_x</p:attrName>
                                        </p:attrNameLst>
                                      </p:cBhvr>
                                      <p:tavLst>
                                        <p:tav tm="0">
                                          <p:val>
                                            <p:strVal val="#ppt_x"/>
                                          </p:val>
                                        </p:tav>
                                        <p:tav tm="100000">
                                          <p:val>
                                            <p:strVal val="#ppt_x"/>
                                          </p:val>
                                        </p:tav>
                                      </p:tavLst>
                                    </p:anim>
                                    <p:anim calcmode="lin" valueType="num">
                                      <p:cBhvr>
                                        <p:cTn id="50" dur="500" fill="hold"/>
                                        <p:tgtEl>
                                          <p:spTgt spid="212"/>
                                        </p:tgtEl>
                                        <p:attrNameLst>
                                          <p:attrName>ppt_y</p:attrName>
                                        </p:attrNameLst>
                                      </p:cBhvr>
                                      <p:tavLst>
                                        <p:tav tm="0">
                                          <p:val>
                                            <p:strVal val="#ppt_y-.1"/>
                                          </p:val>
                                        </p:tav>
                                        <p:tav tm="100000">
                                          <p:val>
                                            <p:strVal val="#ppt_y"/>
                                          </p:val>
                                        </p:tav>
                                      </p:tavLst>
                                    </p:anim>
                                  </p:childTnLst>
                                </p:cTn>
                              </p:par>
                            </p:childTnLst>
                          </p:cTn>
                        </p:par>
                        <p:par>
                          <p:cTn id="51" fill="hold">
                            <p:stCondLst>
                              <p:cond delay="3150"/>
                            </p:stCondLst>
                            <p:childTnLst>
                              <p:par>
                                <p:cTn id="52" presetID="2" presetClass="entr" presetSubtype="4" fill="hold" nodeType="afterEffect">
                                  <p:stCondLst>
                                    <p:cond delay="0"/>
                                  </p:stCondLst>
                                  <p:childTnLst>
                                    <p:set>
                                      <p:cBhvr>
                                        <p:cTn id="53" dur="1" fill="hold">
                                          <p:stCondLst>
                                            <p:cond delay="0"/>
                                          </p:stCondLst>
                                        </p:cTn>
                                        <p:tgtEl>
                                          <p:spTgt spid="202"/>
                                        </p:tgtEl>
                                        <p:attrNameLst>
                                          <p:attrName>style.visibility</p:attrName>
                                        </p:attrNameLst>
                                      </p:cBhvr>
                                      <p:to>
                                        <p:strVal val="visible"/>
                                      </p:to>
                                    </p:set>
                                    <p:anim calcmode="lin" valueType="num">
                                      <p:cBhvr additive="base">
                                        <p:cTn id="54" dur="500" fill="hold"/>
                                        <p:tgtEl>
                                          <p:spTgt spid="202"/>
                                        </p:tgtEl>
                                        <p:attrNameLst>
                                          <p:attrName>ppt_x</p:attrName>
                                        </p:attrNameLst>
                                      </p:cBhvr>
                                      <p:tavLst>
                                        <p:tav tm="0">
                                          <p:val>
                                            <p:strVal val="#ppt_x"/>
                                          </p:val>
                                        </p:tav>
                                        <p:tav tm="100000">
                                          <p:val>
                                            <p:strVal val="#ppt_x"/>
                                          </p:val>
                                        </p:tav>
                                      </p:tavLst>
                                    </p:anim>
                                    <p:anim calcmode="lin" valueType="num">
                                      <p:cBhvr additive="base">
                                        <p:cTn id="55" dur="500" fill="hold"/>
                                        <p:tgtEl>
                                          <p:spTgt spid="202"/>
                                        </p:tgtEl>
                                        <p:attrNameLst>
                                          <p:attrName>ppt_y</p:attrName>
                                        </p:attrNameLst>
                                      </p:cBhvr>
                                      <p:tavLst>
                                        <p:tav tm="0">
                                          <p:val>
                                            <p:strVal val="1+#ppt_h/2"/>
                                          </p:val>
                                        </p:tav>
                                        <p:tav tm="100000">
                                          <p:val>
                                            <p:strVal val="#ppt_y"/>
                                          </p:val>
                                        </p:tav>
                                      </p:tavLst>
                                    </p:anim>
                                  </p:childTnLst>
                                </p:cTn>
                              </p:par>
                            </p:childTnLst>
                          </p:cTn>
                        </p:par>
                        <p:par>
                          <p:cTn id="56" fill="hold">
                            <p:stCondLst>
                              <p:cond delay="3650"/>
                            </p:stCondLst>
                            <p:childTnLst>
                              <p:par>
                                <p:cTn id="57" presetID="18" presetClass="entr" presetSubtype="12" fill="hold" nodeType="afterEffect">
                                  <p:stCondLst>
                                    <p:cond delay="0"/>
                                  </p:stCondLst>
                                  <p:childTnLst>
                                    <p:set>
                                      <p:cBhvr>
                                        <p:cTn id="58" dur="1" fill="hold">
                                          <p:stCondLst>
                                            <p:cond delay="0"/>
                                          </p:stCondLst>
                                        </p:cTn>
                                        <p:tgtEl>
                                          <p:spTgt spid="210"/>
                                        </p:tgtEl>
                                        <p:attrNameLst>
                                          <p:attrName>style.visibility</p:attrName>
                                        </p:attrNameLst>
                                      </p:cBhvr>
                                      <p:to>
                                        <p:strVal val="visible"/>
                                      </p:to>
                                    </p:set>
                                    <p:animEffect transition="in" filter="strips(downLeft)">
                                      <p:cBhvr>
                                        <p:cTn id="59" dur="500"/>
                                        <p:tgtEl>
                                          <p:spTgt spid="210"/>
                                        </p:tgtEl>
                                      </p:cBhvr>
                                    </p:animEffect>
                                  </p:childTnLst>
                                </p:cTn>
                              </p:par>
                              <p:par>
                                <p:cTn id="60" presetID="47" presetClass="entr" presetSubtype="0" fill="hold" grpId="0" nodeType="withEffect">
                                  <p:stCondLst>
                                    <p:cond delay="0"/>
                                  </p:stCondLst>
                                  <p:childTnLst>
                                    <p:set>
                                      <p:cBhvr>
                                        <p:cTn id="61" dur="1" fill="hold">
                                          <p:stCondLst>
                                            <p:cond delay="0"/>
                                          </p:stCondLst>
                                        </p:cTn>
                                        <p:tgtEl>
                                          <p:spTgt spid="213"/>
                                        </p:tgtEl>
                                        <p:attrNameLst>
                                          <p:attrName>style.visibility</p:attrName>
                                        </p:attrNameLst>
                                      </p:cBhvr>
                                      <p:to>
                                        <p:strVal val="visible"/>
                                      </p:to>
                                    </p:set>
                                    <p:animEffect transition="in" filter="fade">
                                      <p:cBhvr>
                                        <p:cTn id="62" dur="500"/>
                                        <p:tgtEl>
                                          <p:spTgt spid="213"/>
                                        </p:tgtEl>
                                      </p:cBhvr>
                                    </p:animEffect>
                                    <p:anim calcmode="lin" valueType="num">
                                      <p:cBhvr>
                                        <p:cTn id="63" dur="500" fill="hold"/>
                                        <p:tgtEl>
                                          <p:spTgt spid="213"/>
                                        </p:tgtEl>
                                        <p:attrNameLst>
                                          <p:attrName>ppt_x</p:attrName>
                                        </p:attrNameLst>
                                      </p:cBhvr>
                                      <p:tavLst>
                                        <p:tav tm="0">
                                          <p:val>
                                            <p:strVal val="#ppt_x"/>
                                          </p:val>
                                        </p:tav>
                                        <p:tav tm="100000">
                                          <p:val>
                                            <p:strVal val="#ppt_x"/>
                                          </p:val>
                                        </p:tav>
                                      </p:tavLst>
                                    </p:anim>
                                    <p:anim calcmode="lin" valueType="num">
                                      <p:cBhvr>
                                        <p:cTn id="64" dur="500" fill="hold"/>
                                        <p:tgtEl>
                                          <p:spTgt spid="213"/>
                                        </p:tgtEl>
                                        <p:attrNameLst>
                                          <p:attrName>ppt_y</p:attrName>
                                        </p:attrNameLst>
                                      </p:cBhvr>
                                      <p:tavLst>
                                        <p:tav tm="0">
                                          <p:val>
                                            <p:strVal val="#ppt_y-.1"/>
                                          </p:val>
                                        </p:tav>
                                        <p:tav tm="100000">
                                          <p:val>
                                            <p:strVal val="#ppt_y"/>
                                          </p:val>
                                        </p:tav>
                                      </p:tavLst>
                                    </p:anim>
                                  </p:childTnLst>
                                </p:cTn>
                              </p:par>
                            </p:childTnLst>
                          </p:cTn>
                        </p:par>
                        <p:par>
                          <p:cTn id="65" fill="hold">
                            <p:stCondLst>
                              <p:cond delay="4150"/>
                            </p:stCondLst>
                            <p:childTnLst>
                              <p:par>
                                <p:cTn id="66" presetID="2" presetClass="entr" presetSubtype="4" fill="hold" nodeType="afterEffect">
                                  <p:stCondLst>
                                    <p:cond delay="0"/>
                                  </p:stCondLst>
                                  <p:childTnLst>
                                    <p:set>
                                      <p:cBhvr>
                                        <p:cTn id="67" dur="1" fill="hold">
                                          <p:stCondLst>
                                            <p:cond delay="0"/>
                                          </p:stCondLst>
                                        </p:cTn>
                                        <p:tgtEl>
                                          <p:spTgt spid="203"/>
                                        </p:tgtEl>
                                        <p:attrNameLst>
                                          <p:attrName>style.visibility</p:attrName>
                                        </p:attrNameLst>
                                      </p:cBhvr>
                                      <p:to>
                                        <p:strVal val="visible"/>
                                      </p:to>
                                    </p:set>
                                    <p:anim calcmode="lin" valueType="num">
                                      <p:cBhvr additive="base">
                                        <p:cTn id="68" dur="500" fill="hold"/>
                                        <p:tgtEl>
                                          <p:spTgt spid="203"/>
                                        </p:tgtEl>
                                        <p:attrNameLst>
                                          <p:attrName>ppt_x</p:attrName>
                                        </p:attrNameLst>
                                      </p:cBhvr>
                                      <p:tavLst>
                                        <p:tav tm="0">
                                          <p:val>
                                            <p:strVal val="#ppt_x"/>
                                          </p:val>
                                        </p:tav>
                                        <p:tav tm="100000">
                                          <p:val>
                                            <p:strVal val="#ppt_x"/>
                                          </p:val>
                                        </p:tav>
                                      </p:tavLst>
                                    </p:anim>
                                    <p:anim calcmode="lin" valueType="num">
                                      <p:cBhvr additive="base">
                                        <p:cTn id="69" dur="500" fill="hold"/>
                                        <p:tgtEl>
                                          <p:spTgt spid="2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1" grpId="0"/>
      <p:bldP spid="212" grpId="0"/>
      <p:bldP spid="2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盈利模式</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Ｆｏｕｒ</a:t>
              </a: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 xmlns:a16="http://schemas.microsoft.com/office/drawing/2014/main" id="{005EFDF9-A499-45B7-B7AA-39AD0A779160}"/>
              </a:ext>
            </a:extLst>
          </p:cNvPr>
          <p:cNvPicPr>
            <a:picLocks noChangeAspect="1"/>
          </p:cNvPicPr>
          <p:nvPr/>
        </p:nvPicPr>
        <p:blipFill>
          <a:blip r:embed="rId4"/>
          <a:stretch>
            <a:fillRect/>
          </a:stretch>
        </p:blipFill>
        <p:spPr>
          <a:xfrm>
            <a:off x="9691608" y="4705405"/>
            <a:ext cx="2462997" cy="2152075"/>
          </a:xfrm>
          <a:prstGeom prst="rect">
            <a:avLst/>
          </a:prstGeom>
        </p:spPr>
      </p:pic>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5"/>
          <a:stretch>
            <a:fillRect/>
          </a:stretch>
        </p:blipFill>
        <p:spPr>
          <a:xfrm>
            <a:off x="230895" y="5614293"/>
            <a:ext cx="969348" cy="951058"/>
          </a:xfrm>
          <a:prstGeom prst="rect">
            <a:avLst/>
          </a:prstGeom>
        </p:spPr>
      </p:pic>
      <p:sp>
        <p:nvSpPr>
          <p:cNvPr id="10" name="Freeform 6">
            <a:extLst>
              <a:ext uri="{FF2B5EF4-FFF2-40B4-BE49-F238E27FC236}">
                <a16:creationId xmlns="" xmlns:a16="http://schemas.microsoft.com/office/drawing/2014/main" id="{55B41DD0-025F-4877-AE5A-DAABE473FED2}"/>
              </a:ext>
            </a:extLst>
          </p:cNvPr>
          <p:cNvSpPr>
            <a:spLocks/>
          </p:cNvSpPr>
          <p:nvPr/>
        </p:nvSpPr>
        <p:spPr bwMode="auto">
          <a:xfrm>
            <a:off x="5079524" y="3885272"/>
            <a:ext cx="123825" cy="477838"/>
          </a:xfrm>
          <a:custGeom>
            <a:avLst/>
            <a:gdLst>
              <a:gd name="T0" fmla="*/ 16 w 29"/>
              <a:gd name="T1" fmla="*/ 6 h 112"/>
              <a:gd name="T2" fmla="*/ 14 w 29"/>
              <a:gd name="T3" fmla="*/ 18 h 112"/>
              <a:gd name="T4" fmla="*/ 11 w 29"/>
              <a:gd name="T5" fmla="*/ 53 h 112"/>
              <a:gd name="T6" fmla="*/ 2 w 29"/>
              <a:gd name="T7" fmla="*/ 110 h 112"/>
              <a:gd name="T8" fmla="*/ 6 w 29"/>
              <a:gd name="T9" fmla="*/ 111 h 112"/>
              <a:gd name="T10" fmla="*/ 21 w 29"/>
              <a:gd name="T11" fmla="*/ 62 h 112"/>
              <a:gd name="T12" fmla="*/ 27 w 29"/>
              <a:gd name="T13" fmla="*/ 33 h 112"/>
              <a:gd name="T14" fmla="*/ 28 w 29"/>
              <a:gd name="T15" fmla="*/ 10 h 112"/>
              <a:gd name="T16" fmla="*/ 16 w 29"/>
              <a:gd name="T17" fmla="*/ 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12">
                <a:moveTo>
                  <a:pt x="16" y="6"/>
                </a:moveTo>
                <a:cubicBezTo>
                  <a:pt x="14" y="11"/>
                  <a:pt x="14" y="13"/>
                  <a:pt x="14" y="18"/>
                </a:cubicBezTo>
                <a:cubicBezTo>
                  <a:pt x="14" y="30"/>
                  <a:pt x="13" y="41"/>
                  <a:pt x="11" y="53"/>
                </a:cubicBezTo>
                <a:cubicBezTo>
                  <a:pt x="7" y="71"/>
                  <a:pt x="0" y="91"/>
                  <a:pt x="2" y="110"/>
                </a:cubicBezTo>
                <a:cubicBezTo>
                  <a:pt x="2" y="112"/>
                  <a:pt x="5" y="112"/>
                  <a:pt x="6" y="111"/>
                </a:cubicBezTo>
                <a:cubicBezTo>
                  <a:pt x="13" y="96"/>
                  <a:pt x="18" y="78"/>
                  <a:pt x="21" y="62"/>
                </a:cubicBezTo>
                <a:cubicBezTo>
                  <a:pt x="23" y="52"/>
                  <a:pt x="25" y="43"/>
                  <a:pt x="27" y="33"/>
                </a:cubicBezTo>
                <a:cubicBezTo>
                  <a:pt x="28" y="25"/>
                  <a:pt x="26" y="18"/>
                  <a:pt x="28" y="10"/>
                </a:cubicBezTo>
                <a:cubicBezTo>
                  <a:pt x="29" y="3"/>
                  <a:pt x="18" y="0"/>
                  <a:pt x="16" y="6"/>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7">
            <a:extLst>
              <a:ext uri="{FF2B5EF4-FFF2-40B4-BE49-F238E27FC236}">
                <a16:creationId xmlns="" xmlns:a16="http://schemas.microsoft.com/office/drawing/2014/main" id="{AB20BCA9-DE44-4631-9504-A2EB868DE7F6}"/>
              </a:ext>
            </a:extLst>
          </p:cNvPr>
          <p:cNvSpPr>
            <a:spLocks/>
          </p:cNvSpPr>
          <p:nvPr/>
        </p:nvSpPr>
        <p:spPr bwMode="auto">
          <a:xfrm>
            <a:off x="4917599" y="3820342"/>
            <a:ext cx="161925" cy="501650"/>
          </a:xfrm>
          <a:custGeom>
            <a:avLst/>
            <a:gdLst>
              <a:gd name="T0" fmla="*/ 25 w 38"/>
              <a:gd name="T1" fmla="*/ 8 h 118"/>
              <a:gd name="T2" fmla="*/ 8 w 38"/>
              <a:gd name="T3" fmla="*/ 114 h 118"/>
              <a:gd name="T4" fmla="*/ 13 w 38"/>
              <a:gd name="T5" fmla="*/ 114 h 118"/>
              <a:gd name="T6" fmla="*/ 37 w 38"/>
              <a:gd name="T7" fmla="*/ 10 h 118"/>
              <a:gd name="T8" fmla="*/ 25 w 38"/>
              <a:gd name="T9" fmla="*/ 8 h 118"/>
            </a:gdLst>
            <a:ahLst/>
            <a:cxnLst>
              <a:cxn ang="0">
                <a:pos x="T0" y="T1"/>
              </a:cxn>
              <a:cxn ang="0">
                <a:pos x="T2" y="T3"/>
              </a:cxn>
              <a:cxn ang="0">
                <a:pos x="T4" y="T5"/>
              </a:cxn>
              <a:cxn ang="0">
                <a:pos x="T6" y="T7"/>
              </a:cxn>
              <a:cxn ang="0">
                <a:pos x="T8" y="T9"/>
              </a:cxn>
            </a:cxnLst>
            <a:rect l="0" t="0" r="r" b="b"/>
            <a:pathLst>
              <a:path w="38" h="118">
                <a:moveTo>
                  <a:pt x="25" y="8"/>
                </a:moveTo>
                <a:cubicBezTo>
                  <a:pt x="17" y="42"/>
                  <a:pt x="0" y="79"/>
                  <a:pt x="8" y="114"/>
                </a:cubicBezTo>
                <a:cubicBezTo>
                  <a:pt x="8" y="117"/>
                  <a:pt x="13" y="118"/>
                  <a:pt x="13" y="114"/>
                </a:cubicBezTo>
                <a:cubicBezTo>
                  <a:pt x="16" y="78"/>
                  <a:pt x="31" y="45"/>
                  <a:pt x="37" y="10"/>
                </a:cubicBezTo>
                <a:cubicBezTo>
                  <a:pt x="38" y="2"/>
                  <a:pt x="26" y="0"/>
                  <a:pt x="25" y="8"/>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3" name="组合 42">
            <a:extLst>
              <a:ext uri="{FF2B5EF4-FFF2-40B4-BE49-F238E27FC236}">
                <a16:creationId xmlns="" xmlns:a16="http://schemas.microsoft.com/office/drawing/2014/main" id="{2D64FDC6-A524-4A53-A943-7EE03F4DEE45}"/>
              </a:ext>
            </a:extLst>
          </p:cNvPr>
          <p:cNvGrpSpPr/>
          <p:nvPr/>
        </p:nvGrpSpPr>
        <p:grpSpPr>
          <a:xfrm>
            <a:off x="3205956" y="2716213"/>
            <a:ext cx="5584825" cy="1824038"/>
            <a:chOff x="3205956" y="2716213"/>
            <a:chExt cx="5584825" cy="1824038"/>
          </a:xfrm>
        </p:grpSpPr>
        <p:sp>
          <p:nvSpPr>
            <p:cNvPr id="7" name="Freeform 5">
              <a:extLst>
                <a:ext uri="{FF2B5EF4-FFF2-40B4-BE49-F238E27FC236}">
                  <a16:creationId xmlns="" xmlns:a16="http://schemas.microsoft.com/office/drawing/2014/main" id="{450BA305-6CA0-4757-9E54-4BBFE73AAC59}"/>
                </a:ext>
              </a:extLst>
            </p:cNvPr>
            <p:cNvSpPr>
              <a:spLocks noEditPoints="1"/>
            </p:cNvSpPr>
            <p:nvPr/>
          </p:nvSpPr>
          <p:spPr bwMode="auto">
            <a:xfrm>
              <a:off x="4418806" y="2716213"/>
              <a:ext cx="4371975" cy="1824038"/>
            </a:xfrm>
            <a:custGeom>
              <a:avLst/>
              <a:gdLst>
                <a:gd name="T0" fmla="*/ 690 w 1031"/>
                <a:gd name="T1" fmla="*/ 64 h 428"/>
                <a:gd name="T2" fmla="*/ 3 w 1031"/>
                <a:gd name="T3" fmla="*/ 186 h 428"/>
                <a:gd name="T4" fmla="*/ 7 w 1031"/>
                <a:gd name="T5" fmla="*/ 324 h 428"/>
                <a:gd name="T6" fmla="*/ 233 w 1031"/>
                <a:gd name="T7" fmla="*/ 415 h 428"/>
                <a:gd name="T8" fmla="*/ 424 w 1031"/>
                <a:gd name="T9" fmla="*/ 425 h 428"/>
                <a:gd name="T10" fmla="*/ 819 w 1031"/>
                <a:gd name="T11" fmla="*/ 318 h 428"/>
                <a:gd name="T12" fmla="*/ 821 w 1031"/>
                <a:gd name="T13" fmla="*/ 154 h 428"/>
                <a:gd name="T14" fmla="*/ 705 w 1031"/>
                <a:gd name="T15" fmla="*/ 68 h 428"/>
                <a:gd name="T16" fmla="*/ 1023 w 1031"/>
                <a:gd name="T17" fmla="*/ 14 h 428"/>
                <a:gd name="T18" fmla="*/ 117 w 1031"/>
                <a:gd name="T19" fmla="*/ 101 h 428"/>
                <a:gd name="T20" fmla="*/ 222 w 1031"/>
                <a:gd name="T21" fmla="*/ 117 h 428"/>
                <a:gd name="T22" fmla="*/ 75 w 1031"/>
                <a:gd name="T23" fmla="*/ 119 h 428"/>
                <a:gd name="T24" fmla="*/ 186 w 1031"/>
                <a:gd name="T25" fmla="*/ 126 h 428"/>
                <a:gd name="T26" fmla="*/ 238 w 1031"/>
                <a:gd name="T27" fmla="*/ 121 h 428"/>
                <a:gd name="T28" fmla="*/ 43 w 1031"/>
                <a:gd name="T29" fmla="*/ 146 h 428"/>
                <a:gd name="T30" fmla="*/ 22 w 1031"/>
                <a:gd name="T31" fmla="*/ 177 h 428"/>
                <a:gd name="T32" fmla="*/ 182 w 1031"/>
                <a:gd name="T33" fmla="*/ 152 h 428"/>
                <a:gd name="T34" fmla="*/ 311 w 1031"/>
                <a:gd name="T35" fmla="*/ 141 h 428"/>
                <a:gd name="T36" fmla="*/ 20 w 1031"/>
                <a:gd name="T37" fmla="*/ 190 h 428"/>
                <a:gd name="T38" fmla="*/ 29 w 1031"/>
                <a:gd name="T39" fmla="*/ 198 h 428"/>
                <a:gd name="T40" fmla="*/ 377 w 1031"/>
                <a:gd name="T41" fmla="*/ 154 h 428"/>
                <a:gd name="T42" fmla="*/ 36 w 1031"/>
                <a:gd name="T43" fmla="*/ 204 h 428"/>
                <a:gd name="T44" fmla="*/ 349 w 1031"/>
                <a:gd name="T45" fmla="*/ 178 h 428"/>
                <a:gd name="T46" fmla="*/ 267 w 1031"/>
                <a:gd name="T47" fmla="*/ 242 h 428"/>
                <a:gd name="T48" fmla="*/ 159 w 1031"/>
                <a:gd name="T49" fmla="*/ 254 h 428"/>
                <a:gd name="T50" fmla="*/ 267 w 1031"/>
                <a:gd name="T51" fmla="*/ 242 h 428"/>
                <a:gd name="T52" fmla="*/ 260 w 1031"/>
                <a:gd name="T53" fmla="*/ 253 h 428"/>
                <a:gd name="T54" fmla="*/ 338 w 1031"/>
                <a:gd name="T55" fmla="*/ 192 h 428"/>
                <a:gd name="T56" fmla="*/ 19 w 1031"/>
                <a:gd name="T57" fmla="*/ 319 h 428"/>
                <a:gd name="T58" fmla="*/ 27 w 1031"/>
                <a:gd name="T59" fmla="*/ 327 h 428"/>
                <a:gd name="T60" fmla="*/ 100 w 1031"/>
                <a:gd name="T61" fmla="*/ 317 h 428"/>
                <a:gd name="T62" fmla="*/ 77 w 1031"/>
                <a:gd name="T63" fmla="*/ 361 h 428"/>
                <a:gd name="T64" fmla="*/ 42 w 1031"/>
                <a:gd name="T65" fmla="*/ 230 h 428"/>
                <a:gd name="T66" fmla="*/ 47 w 1031"/>
                <a:gd name="T67" fmla="*/ 338 h 428"/>
                <a:gd name="T68" fmla="*/ 124 w 1031"/>
                <a:gd name="T69" fmla="*/ 259 h 428"/>
                <a:gd name="T70" fmla="*/ 199 w 1031"/>
                <a:gd name="T71" fmla="*/ 397 h 428"/>
                <a:gd name="T72" fmla="*/ 221 w 1031"/>
                <a:gd name="T73" fmla="*/ 281 h 428"/>
                <a:gd name="T74" fmla="*/ 231 w 1031"/>
                <a:gd name="T75" fmla="*/ 405 h 428"/>
                <a:gd name="T76" fmla="*/ 807 w 1031"/>
                <a:gd name="T77" fmla="*/ 312 h 428"/>
                <a:gd name="T78" fmla="*/ 246 w 1031"/>
                <a:gd name="T79" fmla="*/ 407 h 428"/>
                <a:gd name="T80" fmla="*/ 243 w 1031"/>
                <a:gd name="T81" fmla="*/ 407 h 428"/>
                <a:gd name="T82" fmla="*/ 809 w 1031"/>
                <a:gd name="T83" fmla="*/ 190 h 428"/>
                <a:gd name="T84" fmla="*/ 620 w 1031"/>
                <a:gd name="T85" fmla="*/ 269 h 428"/>
                <a:gd name="T86" fmla="*/ 405 w 1031"/>
                <a:gd name="T87" fmla="*/ 162 h 428"/>
                <a:gd name="T88" fmla="*/ 294 w 1031"/>
                <a:gd name="T89" fmla="*/ 122 h 428"/>
                <a:gd name="T90" fmla="*/ 175 w 1031"/>
                <a:gd name="T91" fmla="*/ 87 h 428"/>
                <a:gd name="T92" fmla="*/ 673 w 1031"/>
                <a:gd name="T93" fmla="*/ 81 h 428"/>
                <a:gd name="T94" fmla="*/ 805 w 1031"/>
                <a:gd name="T95" fmla="*/ 145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31" h="428">
                  <a:moveTo>
                    <a:pt x="1022" y="1"/>
                  </a:moveTo>
                  <a:cubicBezTo>
                    <a:pt x="926" y="15"/>
                    <a:pt x="829" y="28"/>
                    <a:pt x="732" y="35"/>
                  </a:cubicBezTo>
                  <a:cubicBezTo>
                    <a:pt x="730" y="30"/>
                    <a:pt x="722" y="29"/>
                    <a:pt x="718" y="33"/>
                  </a:cubicBezTo>
                  <a:cubicBezTo>
                    <a:pt x="709" y="44"/>
                    <a:pt x="700" y="55"/>
                    <a:pt x="690" y="64"/>
                  </a:cubicBezTo>
                  <a:cubicBezTo>
                    <a:pt x="614" y="47"/>
                    <a:pt x="526" y="52"/>
                    <a:pt x="452" y="50"/>
                  </a:cubicBezTo>
                  <a:cubicBezTo>
                    <a:pt x="347" y="49"/>
                    <a:pt x="232" y="50"/>
                    <a:pt x="131" y="79"/>
                  </a:cubicBezTo>
                  <a:cubicBezTo>
                    <a:pt x="73" y="95"/>
                    <a:pt x="17" y="119"/>
                    <a:pt x="9" y="179"/>
                  </a:cubicBezTo>
                  <a:cubicBezTo>
                    <a:pt x="6" y="180"/>
                    <a:pt x="3" y="183"/>
                    <a:pt x="3" y="186"/>
                  </a:cubicBezTo>
                  <a:cubicBezTo>
                    <a:pt x="0" y="205"/>
                    <a:pt x="4" y="224"/>
                    <a:pt x="6" y="242"/>
                  </a:cubicBezTo>
                  <a:cubicBezTo>
                    <a:pt x="9" y="266"/>
                    <a:pt x="8" y="290"/>
                    <a:pt x="7" y="314"/>
                  </a:cubicBezTo>
                  <a:cubicBezTo>
                    <a:pt x="5" y="316"/>
                    <a:pt x="3" y="319"/>
                    <a:pt x="6" y="323"/>
                  </a:cubicBezTo>
                  <a:cubicBezTo>
                    <a:pt x="6" y="323"/>
                    <a:pt x="7" y="324"/>
                    <a:pt x="7" y="324"/>
                  </a:cubicBezTo>
                  <a:cubicBezTo>
                    <a:pt x="7" y="325"/>
                    <a:pt x="7" y="326"/>
                    <a:pt x="7" y="327"/>
                  </a:cubicBezTo>
                  <a:cubicBezTo>
                    <a:pt x="6" y="331"/>
                    <a:pt x="11" y="334"/>
                    <a:pt x="14" y="332"/>
                  </a:cubicBezTo>
                  <a:cubicBezTo>
                    <a:pt x="52" y="371"/>
                    <a:pt x="104" y="384"/>
                    <a:pt x="156" y="398"/>
                  </a:cubicBezTo>
                  <a:cubicBezTo>
                    <a:pt x="182" y="405"/>
                    <a:pt x="208" y="410"/>
                    <a:pt x="233" y="415"/>
                  </a:cubicBezTo>
                  <a:cubicBezTo>
                    <a:pt x="234" y="416"/>
                    <a:pt x="234" y="417"/>
                    <a:pt x="234" y="417"/>
                  </a:cubicBezTo>
                  <a:cubicBezTo>
                    <a:pt x="235" y="421"/>
                    <a:pt x="240" y="421"/>
                    <a:pt x="242" y="418"/>
                  </a:cubicBezTo>
                  <a:cubicBezTo>
                    <a:pt x="242" y="417"/>
                    <a:pt x="242" y="417"/>
                    <a:pt x="243" y="416"/>
                  </a:cubicBezTo>
                  <a:cubicBezTo>
                    <a:pt x="302" y="425"/>
                    <a:pt x="362" y="428"/>
                    <a:pt x="424" y="425"/>
                  </a:cubicBezTo>
                  <a:cubicBezTo>
                    <a:pt x="514" y="421"/>
                    <a:pt x="602" y="415"/>
                    <a:pt x="688" y="386"/>
                  </a:cubicBezTo>
                  <a:cubicBezTo>
                    <a:pt x="726" y="373"/>
                    <a:pt x="790" y="367"/>
                    <a:pt x="813" y="328"/>
                  </a:cubicBezTo>
                  <a:cubicBezTo>
                    <a:pt x="814" y="328"/>
                    <a:pt x="816" y="327"/>
                    <a:pt x="817" y="324"/>
                  </a:cubicBezTo>
                  <a:cubicBezTo>
                    <a:pt x="817" y="322"/>
                    <a:pt x="818" y="320"/>
                    <a:pt x="819" y="318"/>
                  </a:cubicBezTo>
                  <a:cubicBezTo>
                    <a:pt x="819" y="317"/>
                    <a:pt x="819" y="316"/>
                    <a:pt x="818" y="315"/>
                  </a:cubicBezTo>
                  <a:cubicBezTo>
                    <a:pt x="821" y="294"/>
                    <a:pt x="818" y="272"/>
                    <a:pt x="823" y="251"/>
                  </a:cubicBezTo>
                  <a:cubicBezTo>
                    <a:pt x="830" y="221"/>
                    <a:pt x="820" y="192"/>
                    <a:pt x="824" y="162"/>
                  </a:cubicBezTo>
                  <a:cubicBezTo>
                    <a:pt x="825" y="159"/>
                    <a:pt x="823" y="156"/>
                    <a:pt x="821" y="154"/>
                  </a:cubicBezTo>
                  <a:cubicBezTo>
                    <a:pt x="821" y="154"/>
                    <a:pt x="821" y="153"/>
                    <a:pt x="821" y="153"/>
                  </a:cubicBezTo>
                  <a:cubicBezTo>
                    <a:pt x="821" y="152"/>
                    <a:pt x="821" y="151"/>
                    <a:pt x="821" y="150"/>
                  </a:cubicBezTo>
                  <a:cubicBezTo>
                    <a:pt x="819" y="107"/>
                    <a:pt x="759" y="86"/>
                    <a:pt x="725" y="74"/>
                  </a:cubicBezTo>
                  <a:cubicBezTo>
                    <a:pt x="719" y="72"/>
                    <a:pt x="712" y="70"/>
                    <a:pt x="705" y="68"/>
                  </a:cubicBezTo>
                  <a:cubicBezTo>
                    <a:pt x="715" y="62"/>
                    <a:pt x="725" y="54"/>
                    <a:pt x="730" y="46"/>
                  </a:cubicBezTo>
                  <a:cubicBezTo>
                    <a:pt x="772" y="51"/>
                    <a:pt x="814" y="39"/>
                    <a:pt x="856" y="36"/>
                  </a:cubicBezTo>
                  <a:cubicBezTo>
                    <a:pt x="910" y="32"/>
                    <a:pt x="969" y="24"/>
                    <a:pt x="1023" y="14"/>
                  </a:cubicBezTo>
                  <a:cubicBezTo>
                    <a:pt x="1023" y="14"/>
                    <a:pt x="1023" y="14"/>
                    <a:pt x="1023" y="14"/>
                  </a:cubicBezTo>
                  <a:cubicBezTo>
                    <a:pt x="1031" y="13"/>
                    <a:pt x="1030" y="0"/>
                    <a:pt x="1022" y="1"/>
                  </a:cubicBezTo>
                  <a:close/>
                  <a:moveTo>
                    <a:pt x="146" y="93"/>
                  </a:moveTo>
                  <a:cubicBezTo>
                    <a:pt x="148" y="94"/>
                    <a:pt x="151" y="95"/>
                    <a:pt x="153" y="95"/>
                  </a:cubicBezTo>
                  <a:cubicBezTo>
                    <a:pt x="141" y="97"/>
                    <a:pt x="129" y="99"/>
                    <a:pt x="117" y="101"/>
                  </a:cubicBezTo>
                  <a:cubicBezTo>
                    <a:pt x="126" y="98"/>
                    <a:pt x="136" y="95"/>
                    <a:pt x="146" y="93"/>
                  </a:cubicBezTo>
                  <a:close/>
                  <a:moveTo>
                    <a:pt x="75" y="119"/>
                  </a:moveTo>
                  <a:cubicBezTo>
                    <a:pt x="107" y="116"/>
                    <a:pt x="140" y="109"/>
                    <a:pt x="173" y="102"/>
                  </a:cubicBezTo>
                  <a:cubicBezTo>
                    <a:pt x="189" y="107"/>
                    <a:pt x="206" y="112"/>
                    <a:pt x="222" y="117"/>
                  </a:cubicBezTo>
                  <a:cubicBezTo>
                    <a:pt x="210" y="118"/>
                    <a:pt x="197" y="119"/>
                    <a:pt x="184" y="120"/>
                  </a:cubicBezTo>
                  <a:cubicBezTo>
                    <a:pt x="179" y="121"/>
                    <a:pt x="173" y="122"/>
                    <a:pt x="168" y="123"/>
                  </a:cubicBezTo>
                  <a:cubicBezTo>
                    <a:pt x="130" y="125"/>
                    <a:pt x="91" y="130"/>
                    <a:pt x="53" y="135"/>
                  </a:cubicBezTo>
                  <a:cubicBezTo>
                    <a:pt x="60" y="129"/>
                    <a:pt x="67" y="124"/>
                    <a:pt x="75" y="119"/>
                  </a:cubicBezTo>
                  <a:close/>
                  <a:moveTo>
                    <a:pt x="43" y="146"/>
                  </a:moveTo>
                  <a:cubicBezTo>
                    <a:pt x="77" y="145"/>
                    <a:pt x="113" y="139"/>
                    <a:pt x="147" y="133"/>
                  </a:cubicBezTo>
                  <a:cubicBezTo>
                    <a:pt x="157" y="133"/>
                    <a:pt x="166" y="131"/>
                    <a:pt x="175" y="129"/>
                  </a:cubicBezTo>
                  <a:cubicBezTo>
                    <a:pt x="179" y="128"/>
                    <a:pt x="182" y="127"/>
                    <a:pt x="186" y="126"/>
                  </a:cubicBezTo>
                  <a:cubicBezTo>
                    <a:pt x="187" y="126"/>
                    <a:pt x="188" y="126"/>
                    <a:pt x="189" y="126"/>
                  </a:cubicBezTo>
                  <a:cubicBezTo>
                    <a:pt x="190" y="126"/>
                    <a:pt x="190" y="126"/>
                    <a:pt x="190" y="126"/>
                  </a:cubicBezTo>
                  <a:cubicBezTo>
                    <a:pt x="202" y="123"/>
                    <a:pt x="215" y="122"/>
                    <a:pt x="227" y="120"/>
                  </a:cubicBezTo>
                  <a:cubicBezTo>
                    <a:pt x="231" y="120"/>
                    <a:pt x="234" y="121"/>
                    <a:pt x="238" y="121"/>
                  </a:cubicBezTo>
                  <a:cubicBezTo>
                    <a:pt x="249" y="124"/>
                    <a:pt x="261" y="127"/>
                    <a:pt x="273" y="131"/>
                  </a:cubicBezTo>
                  <a:cubicBezTo>
                    <a:pt x="244" y="132"/>
                    <a:pt x="213" y="132"/>
                    <a:pt x="186" y="141"/>
                  </a:cubicBezTo>
                  <a:cubicBezTo>
                    <a:pt x="133" y="139"/>
                    <a:pt x="78" y="161"/>
                    <a:pt x="26" y="169"/>
                  </a:cubicBezTo>
                  <a:cubicBezTo>
                    <a:pt x="31" y="160"/>
                    <a:pt x="37" y="153"/>
                    <a:pt x="43" y="146"/>
                  </a:cubicBezTo>
                  <a:close/>
                  <a:moveTo>
                    <a:pt x="20" y="190"/>
                  </a:moveTo>
                  <a:cubicBezTo>
                    <a:pt x="20" y="190"/>
                    <a:pt x="20" y="189"/>
                    <a:pt x="20" y="189"/>
                  </a:cubicBezTo>
                  <a:cubicBezTo>
                    <a:pt x="21" y="187"/>
                    <a:pt x="20" y="185"/>
                    <a:pt x="19" y="183"/>
                  </a:cubicBezTo>
                  <a:cubicBezTo>
                    <a:pt x="20" y="181"/>
                    <a:pt x="21" y="179"/>
                    <a:pt x="22" y="177"/>
                  </a:cubicBezTo>
                  <a:cubicBezTo>
                    <a:pt x="45" y="183"/>
                    <a:pt x="68" y="174"/>
                    <a:pt x="90" y="168"/>
                  </a:cubicBezTo>
                  <a:cubicBezTo>
                    <a:pt x="112" y="161"/>
                    <a:pt x="136" y="158"/>
                    <a:pt x="160" y="155"/>
                  </a:cubicBezTo>
                  <a:cubicBezTo>
                    <a:pt x="160" y="157"/>
                    <a:pt x="162" y="159"/>
                    <a:pt x="165" y="158"/>
                  </a:cubicBezTo>
                  <a:cubicBezTo>
                    <a:pt x="170" y="156"/>
                    <a:pt x="176" y="154"/>
                    <a:pt x="182" y="152"/>
                  </a:cubicBezTo>
                  <a:cubicBezTo>
                    <a:pt x="190" y="151"/>
                    <a:pt x="198" y="150"/>
                    <a:pt x="207" y="149"/>
                  </a:cubicBezTo>
                  <a:cubicBezTo>
                    <a:pt x="208" y="148"/>
                    <a:pt x="209" y="147"/>
                    <a:pt x="209" y="146"/>
                  </a:cubicBezTo>
                  <a:cubicBezTo>
                    <a:pt x="236" y="141"/>
                    <a:pt x="264" y="139"/>
                    <a:pt x="292" y="136"/>
                  </a:cubicBezTo>
                  <a:cubicBezTo>
                    <a:pt x="298" y="138"/>
                    <a:pt x="305" y="139"/>
                    <a:pt x="311" y="141"/>
                  </a:cubicBezTo>
                  <a:cubicBezTo>
                    <a:pt x="266" y="148"/>
                    <a:pt x="220" y="158"/>
                    <a:pt x="174" y="163"/>
                  </a:cubicBezTo>
                  <a:cubicBezTo>
                    <a:pt x="124" y="169"/>
                    <a:pt x="73" y="191"/>
                    <a:pt x="22" y="191"/>
                  </a:cubicBezTo>
                  <a:cubicBezTo>
                    <a:pt x="22" y="191"/>
                    <a:pt x="22" y="191"/>
                    <a:pt x="22" y="191"/>
                  </a:cubicBezTo>
                  <a:cubicBezTo>
                    <a:pt x="22" y="191"/>
                    <a:pt x="21" y="190"/>
                    <a:pt x="20" y="190"/>
                  </a:cubicBezTo>
                  <a:close/>
                  <a:moveTo>
                    <a:pt x="36" y="204"/>
                  </a:moveTo>
                  <a:cubicBezTo>
                    <a:pt x="36" y="203"/>
                    <a:pt x="35" y="202"/>
                    <a:pt x="35" y="203"/>
                  </a:cubicBezTo>
                  <a:cubicBezTo>
                    <a:pt x="35" y="203"/>
                    <a:pt x="35" y="203"/>
                    <a:pt x="34" y="203"/>
                  </a:cubicBezTo>
                  <a:cubicBezTo>
                    <a:pt x="33" y="201"/>
                    <a:pt x="31" y="200"/>
                    <a:pt x="29" y="198"/>
                  </a:cubicBezTo>
                  <a:cubicBezTo>
                    <a:pt x="71" y="200"/>
                    <a:pt x="115" y="183"/>
                    <a:pt x="155" y="175"/>
                  </a:cubicBezTo>
                  <a:cubicBezTo>
                    <a:pt x="212" y="164"/>
                    <a:pt x="271" y="155"/>
                    <a:pt x="329" y="148"/>
                  </a:cubicBezTo>
                  <a:cubicBezTo>
                    <a:pt x="331" y="148"/>
                    <a:pt x="332" y="148"/>
                    <a:pt x="332" y="147"/>
                  </a:cubicBezTo>
                  <a:cubicBezTo>
                    <a:pt x="347" y="150"/>
                    <a:pt x="362" y="153"/>
                    <a:pt x="377" y="154"/>
                  </a:cubicBezTo>
                  <a:cubicBezTo>
                    <a:pt x="316" y="163"/>
                    <a:pt x="254" y="169"/>
                    <a:pt x="193" y="179"/>
                  </a:cubicBezTo>
                  <a:cubicBezTo>
                    <a:pt x="145" y="186"/>
                    <a:pt x="95" y="207"/>
                    <a:pt x="47" y="208"/>
                  </a:cubicBezTo>
                  <a:cubicBezTo>
                    <a:pt x="46" y="208"/>
                    <a:pt x="45" y="209"/>
                    <a:pt x="45" y="211"/>
                  </a:cubicBezTo>
                  <a:cubicBezTo>
                    <a:pt x="42" y="209"/>
                    <a:pt x="39" y="206"/>
                    <a:pt x="36" y="204"/>
                  </a:cubicBezTo>
                  <a:close/>
                  <a:moveTo>
                    <a:pt x="171" y="195"/>
                  </a:moveTo>
                  <a:cubicBezTo>
                    <a:pt x="241" y="180"/>
                    <a:pt x="310" y="171"/>
                    <a:pt x="381" y="161"/>
                  </a:cubicBezTo>
                  <a:cubicBezTo>
                    <a:pt x="372" y="166"/>
                    <a:pt x="362" y="173"/>
                    <a:pt x="354" y="180"/>
                  </a:cubicBezTo>
                  <a:cubicBezTo>
                    <a:pt x="353" y="179"/>
                    <a:pt x="351" y="178"/>
                    <a:pt x="349" y="178"/>
                  </a:cubicBezTo>
                  <a:cubicBezTo>
                    <a:pt x="259" y="189"/>
                    <a:pt x="173" y="216"/>
                    <a:pt x="84" y="232"/>
                  </a:cubicBezTo>
                  <a:cubicBezTo>
                    <a:pt x="72" y="227"/>
                    <a:pt x="60" y="221"/>
                    <a:pt x="49" y="213"/>
                  </a:cubicBezTo>
                  <a:cubicBezTo>
                    <a:pt x="88" y="221"/>
                    <a:pt x="133" y="203"/>
                    <a:pt x="171" y="195"/>
                  </a:cubicBezTo>
                  <a:close/>
                  <a:moveTo>
                    <a:pt x="267" y="242"/>
                  </a:moveTo>
                  <a:cubicBezTo>
                    <a:pt x="251" y="245"/>
                    <a:pt x="235" y="250"/>
                    <a:pt x="219" y="253"/>
                  </a:cubicBezTo>
                  <a:cubicBezTo>
                    <a:pt x="207" y="255"/>
                    <a:pt x="194" y="256"/>
                    <a:pt x="182" y="259"/>
                  </a:cubicBezTo>
                  <a:cubicBezTo>
                    <a:pt x="178" y="258"/>
                    <a:pt x="173" y="257"/>
                    <a:pt x="168" y="256"/>
                  </a:cubicBezTo>
                  <a:cubicBezTo>
                    <a:pt x="165" y="255"/>
                    <a:pt x="162" y="255"/>
                    <a:pt x="159" y="254"/>
                  </a:cubicBezTo>
                  <a:cubicBezTo>
                    <a:pt x="182" y="249"/>
                    <a:pt x="205" y="238"/>
                    <a:pt x="228" y="235"/>
                  </a:cubicBezTo>
                  <a:cubicBezTo>
                    <a:pt x="246" y="233"/>
                    <a:pt x="267" y="235"/>
                    <a:pt x="286" y="232"/>
                  </a:cubicBezTo>
                  <a:cubicBezTo>
                    <a:pt x="281" y="236"/>
                    <a:pt x="276" y="240"/>
                    <a:pt x="271" y="244"/>
                  </a:cubicBezTo>
                  <a:cubicBezTo>
                    <a:pt x="270" y="243"/>
                    <a:pt x="269" y="241"/>
                    <a:pt x="267" y="242"/>
                  </a:cubicBezTo>
                  <a:close/>
                  <a:moveTo>
                    <a:pt x="260" y="253"/>
                  </a:moveTo>
                  <a:cubicBezTo>
                    <a:pt x="254" y="259"/>
                    <a:pt x="247" y="265"/>
                    <a:pt x="243" y="271"/>
                  </a:cubicBezTo>
                  <a:cubicBezTo>
                    <a:pt x="229" y="269"/>
                    <a:pt x="216" y="266"/>
                    <a:pt x="202" y="263"/>
                  </a:cubicBezTo>
                  <a:cubicBezTo>
                    <a:pt x="222" y="262"/>
                    <a:pt x="242" y="260"/>
                    <a:pt x="260" y="253"/>
                  </a:cubicBezTo>
                  <a:close/>
                  <a:moveTo>
                    <a:pt x="139" y="249"/>
                  </a:moveTo>
                  <a:cubicBezTo>
                    <a:pt x="126" y="246"/>
                    <a:pt x="113" y="242"/>
                    <a:pt x="101" y="238"/>
                  </a:cubicBezTo>
                  <a:cubicBezTo>
                    <a:pt x="137" y="234"/>
                    <a:pt x="175" y="223"/>
                    <a:pt x="210" y="216"/>
                  </a:cubicBezTo>
                  <a:cubicBezTo>
                    <a:pt x="253" y="207"/>
                    <a:pt x="295" y="198"/>
                    <a:pt x="338" y="192"/>
                  </a:cubicBezTo>
                  <a:cubicBezTo>
                    <a:pt x="336" y="194"/>
                    <a:pt x="334" y="195"/>
                    <a:pt x="333" y="196"/>
                  </a:cubicBezTo>
                  <a:cubicBezTo>
                    <a:pt x="324" y="203"/>
                    <a:pt x="314" y="210"/>
                    <a:pt x="305" y="217"/>
                  </a:cubicBezTo>
                  <a:cubicBezTo>
                    <a:pt x="249" y="215"/>
                    <a:pt x="191" y="230"/>
                    <a:pt x="139" y="249"/>
                  </a:cubicBezTo>
                  <a:close/>
                  <a:moveTo>
                    <a:pt x="19" y="319"/>
                  </a:moveTo>
                  <a:cubicBezTo>
                    <a:pt x="29" y="283"/>
                    <a:pt x="18" y="246"/>
                    <a:pt x="19" y="209"/>
                  </a:cubicBezTo>
                  <a:cubicBezTo>
                    <a:pt x="23" y="214"/>
                    <a:pt x="28" y="218"/>
                    <a:pt x="33" y="222"/>
                  </a:cubicBezTo>
                  <a:cubicBezTo>
                    <a:pt x="31" y="223"/>
                    <a:pt x="29" y="225"/>
                    <a:pt x="28" y="228"/>
                  </a:cubicBezTo>
                  <a:cubicBezTo>
                    <a:pt x="22" y="260"/>
                    <a:pt x="27" y="294"/>
                    <a:pt x="27" y="327"/>
                  </a:cubicBezTo>
                  <a:cubicBezTo>
                    <a:pt x="24" y="324"/>
                    <a:pt x="21" y="322"/>
                    <a:pt x="19" y="319"/>
                  </a:cubicBezTo>
                  <a:close/>
                  <a:moveTo>
                    <a:pt x="229" y="404"/>
                  </a:moveTo>
                  <a:cubicBezTo>
                    <a:pt x="182" y="394"/>
                    <a:pt x="130" y="385"/>
                    <a:pt x="84" y="364"/>
                  </a:cubicBezTo>
                  <a:cubicBezTo>
                    <a:pt x="87" y="347"/>
                    <a:pt x="95" y="333"/>
                    <a:pt x="100" y="317"/>
                  </a:cubicBezTo>
                  <a:cubicBezTo>
                    <a:pt x="104" y="300"/>
                    <a:pt x="107" y="276"/>
                    <a:pt x="103" y="258"/>
                  </a:cubicBezTo>
                  <a:cubicBezTo>
                    <a:pt x="102" y="254"/>
                    <a:pt x="98" y="253"/>
                    <a:pt x="96" y="257"/>
                  </a:cubicBezTo>
                  <a:cubicBezTo>
                    <a:pt x="85" y="276"/>
                    <a:pt x="93" y="299"/>
                    <a:pt x="86" y="320"/>
                  </a:cubicBezTo>
                  <a:cubicBezTo>
                    <a:pt x="82" y="334"/>
                    <a:pt x="74" y="347"/>
                    <a:pt x="77" y="361"/>
                  </a:cubicBezTo>
                  <a:cubicBezTo>
                    <a:pt x="63" y="354"/>
                    <a:pt x="49" y="345"/>
                    <a:pt x="36" y="335"/>
                  </a:cubicBezTo>
                  <a:cubicBezTo>
                    <a:pt x="36" y="334"/>
                    <a:pt x="36" y="334"/>
                    <a:pt x="37" y="334"/>
                  </a:cubicBezTo>
                  <a:cubicBezTo>
                    <a:pt x="37" y="333"/>
                    <a:pt x="37" y="331"/>
                    <a:pt x="36" y="332"/>
                  </a:cubicBezTo>
                  <a:cubicBezTo>
                    <a:pt x="43" y="330"/>
                    <a:pt x="41" y="238"/>
                    <a:pt x="42" y="230"/>
                  </a:cubicBezTo>
                  <a:cubicBezTo>
                    <a:pt x="42" y="230"/>
                    <a:pt x="42" y="229"/>
                    <a:pt x="42" y="228"/>
                  </a:cubicBezTo>
                  <a:cubicBezTo>
                    <a:pt x="49" y="233"/>
                    <a:pt x="58" y="237"/>
                    <a:pt x="66" y="240"/>
                  </a:cubicBezTo>
                  <a:cubicBezTo>
                    <a:pt x="64" y="240"/>
                    <a:pt x="62" y="241"/>
                    <a:pt x="61" y="243"/>
                  </a:cubicBezTo>
                  <a:cubicBezTo>
                    <a:pt x="46" y="271"/>
                    <a:pt x="57" y="308"/>
                    <a:pt x="47" y="338"/>
                  </a:cubicBezTo>
                  <a:cubicBezTo>
                    <a:pt x="46" y="342"/>
                    <a:pt x="51" y="346"/>
                    <a:pt x="54" y="342"/>
                  </a:cubicBezTo>
                  <a:cubicBezTo>
                    <a:pt x="75" y="317"/>
                    <a:pt x="60" y="278"/>
                    <a:pt x="72" y="249"/>
                  </a:cubicBezTo>
                  <a:cubicBezTo>
                    <a:pt x="74" y="246"/>
                    <a:pt x="73" y="244"/>
                    <a:pt x="72" y="242"/>
                  </a:cubicBezTo>
                  <a:cubicBezTo>
                    <a:pt x="90" y="249"/>
                    <a:pt x="108" y="254"/>
                    <a:pt x="124" y="259"/>
                  </a:cubicBezTo>
                  <a:cubicBezTo>
                    <a:pt x="152" y="266"/>
                    <a:pt x="181" y="273"/>
                    <a:pt x="209" y="279"/>
                  </a:cubicBezTo>
                  <a:cubicBezTo>
                    <a:pt x="206" y="288"/>
                    <a:pt x="208" y="296"/>
                    <a:pt x="207" y="307"/>
                  </a:cubicBezTo>
                  <a:cubicBezTo>
                    <a:pt x="206" y="322"/>
                    <a:pt x="198" y="336"/>
                    <a:pt x="195" y="351"/>
                  </a:cubicBezTo>
                  <a:cubicBezTo>
                    <a:pt x="192" y="365"/>
                    <a:pt x="188" y="386"/>
                    <a:pt x="199" y="397"/>
                  </a:cubicBezTo>
                  <a:cubicBezTo>
                    <a:pt x="200" y="398"/>
                    <a:pt x="202" y="397"/>
                    <a:pt x="202" y="395"/>
                  </a:cubicBezTo>
                  <a:cubicBezTo>
                    <a:pt x="200" y="378"/>
                    <a:pt x="205" y="356"/>
                    <a:pt x="210" y="339"/>
                  </a:cubicBezTo>
                  <a:cubicBezTo>
                    <a:pt x="213" y="331"/>
                    <a:pt x="216" y="324"/>
                    <a:pt x="218" y="316"/>
                  </a:cubicBezTo>
                  <a:cubicBezTo>
                    <a:pt x="221" y="304"/>
                    <a:pt x="217" y="293"/>
                    <a:pt x="221" y="281"/>
                  </a:cubicBezTo>
                  <a:cubicBezTo>
                    <a:pt x="227" y="282"/>
                    <a:pt x="233" y="284"/>
                    <a:pt x="239" y="285"/>
                  </a:cubicBezTo>
                  <a:cubicBezTo>
                    <a:pt x="239" y="285"/>
                    <a:pt x="239" y="285"/>
                    <a:pt x="239" y="285"/>
                  </a:cubicBezTo>
                  <a:cubicBezTo>
                    <a:pt x="241" y="307"/>
                    <a:pt x="235" y="333"/>
                    <a:pt x="234" y="356"/>
                  </a:cubicBezTo>
                  <a:cubicBezTo>
                    <a:pt x="234" y="372"/>
                    <a:pt x="230" y="389"/>
                    <a:pt x="231" y="405"/>
                  </a:cubicBezTo>
                  <a:cubicBezTo>
                    <a:pt x="230" y="404"/>
                    <a:pt x="230" y="404"/>
                    <a:pt x="229" y="404"/>
                  </a:cubicBezTo>
                  <a:close/>
                  <a:moveTo>
                    <a:pt x="813" y="230"/>
                  </a:moveTo>
                  <a:cubicBezTo>
                    <a:pt x="814" y="246"/>
                    <a:pt x="807" y="263"/>
                    <a:pt x="806" y="279"/>
                  </a:cubicBezTo>
                  <a:cubicBezTo>
                    <a:pt x="805" y="290"/>
                    <a:pt x="807" y="301"/>
                    <a:pt x="807" y="312"/>
                  </a:cubicBezTo>
                  <a:cubicBezTo>
                    <a:pt x="806" y="313"/>
                    <a:pt x="804" y="314"/>
                    <a:pt x="804" y="316"/>
                  </a:cubicBezTo>
                  <a:cubicBezTo>
                    <a:pt x="786" y="356"/>
                    <a:pt x="697" y="369"/>
                    <a:pt x="661" y="382"/>
                  </a:cubicBezTo>
                  <a:cubicBezTo>
                    <a:pt x="592" y="406"/>
                    <a:pt x="519" y="407"/>
                    <a:pt x="447" y="413"/>
                  </a:cubicBezTo>
                  <a:cubicBezTo>
                    <a:pt x="380" y="418"/>
                    <a:pt x="313" y="419"/>
                    <a:pt x="246" y="407"/>
                  </a:cubicBezTo>
                  <a:cubicBezTo>
                    <a:pt x="247" y="407"/>
                    <a:pt x="247" y="407"/>
                    <a:pt x="247" y="406"/>
                  </a:cubicBezTo>
                  <a:cubicBezTo>
                    <a:pt x="247" y="406"/>
                    <a:pt x="247" y="405"/>
                    <a:pt x="246" y="406"/>
                  </a:cubicBezTo>
                  <a:cubicBezTo>
                    <a:pt x="246" y="406"/>
                    <a:pt x="245" y="407"/>
                    <a:pt x="244" y="407"/>
                  </a:cubicBezTo>
                  <a:cubicBezTo>
                    <a:pt x="244" y="407"/>
                    <a:pt x="244" y="407"/>
                    <a:pt x="243" y="407"/>
                  </a:cubicBezTo>
                  <a:cubicBezTo>
                    <a:pt x="247" y="367"/>
                    <a:pt x="247" y="326"/>
                    <a:pt x="255" y="287"/>
                  </a:cubicBezTo>
                  <a:cubicBezTo>
                    <a:pt x="316" y="297"/>
                    <a:pt x="377" y="302"/>
                    <a:pt x="439" y="299"/>
                  </a:cubicBezTo>
                  <a:cubicBezTo>
                    <a:pt x="534" y="296"/>
                    <a:pt x="635" y="291"/>
                    <a:pt x="724" y="252"/>
                  </a:cubicBezTo>
                  <a:cubicBezTo>
                    <a:pt x="751" y="239"/>
                    <a:pt x="790" y="218"/>
                    <a:pt x="809" y="190"/>
                  </a:cubicBezTo>
                  <a:cubicBezTo>
                    <a:pt x="811" y="203"/>
                    <a:pt x="812" y="217"/>
                    <a:pt x="813" y="230"/>
                  </a:cubicBezTo>
                  <a:close/>
                  <a:moveTo>
                    <a:pt x="805" y="145"/>
                  </a:moveTo>
                  <a:cubicBezTo>
                    <a:pt x="804" y="146"/>
                    <a:pt x="804" y="147"/>
                    <a:pt x="805" y="149"/>
                  </a:cubicBezTo>
                  <a:cubicBezTo>
                    <a:pt x="826" y="216"/>
                    <a:pt x="656" y="262"/>
                    <a:pt x="620" y="269"/>
                  </a:cubicBezTo>
                  <a:cubicBezTo>
                    <a:pt x="553" y="282"/>
                    <a:pt x="480" y="284"/>
                    <a:pt x="412" y="287"/>
                  </a:cubicBezTo>
                  <a:cubicBezTo>
                    <a:pt x="360" y="289"/>
                    <a:pt x="307" y="283"/>
                    <a:pt x="255" y="273"/>
                  </a:cubicBezTo>
                  <a:cubicBezTo>
                    <a:pt x="276" y="250"/>
                    <a:pt x="305" y="231"/>
                    <a:pt x="330" y="213"/>
                  </a:cubicBezTo>
                  <a:cubicBezTo>
                    <a:pt x="348" y="199"/>
                    <a:pt x="387" y="163"/>
                    <a:pt x="405" y="162"/>
                  </a:cubicBezTo>
                  <a:cubicBezTo>
                    <a:pt x="409" y="162"/>
                    <a:pt x="411" y="157"/>
                    <a:pt x="409" y="154"/>
                  </a:cubicBezTo>
                  <a:cubicBezTo>
                    <a:pt x="408" y="152"/>
                    <a:pt x="405" y="151"/>
                    <a:pt x="403" y="152"/>
                  </a:cubicBezTo>
                  <a:cubicBezTo>
                    <a:pt x="403" y="150"/>
                    <a:pt x="402" y="148"/>
                    <a:pt x="400" y="148"/>
                  </a:cubicBezTo>
                  <a:cubicBezTo>
                    <a:pt x="367" y="134"/>
                    <a:pt x="329" y="130"/>
                    <a:pt x="294" y="122"/>
                  </a:cubicBezTo>
                  <a:cubicBezTo>
                    <a:pt x="260" y="114"/>
                    <a:pt x="226" y="101"/>
                    <a:pt x="192" y="92"/>
                  </a:cubicBezTo>
                  <a:cubicBezTo>
                    <a:pt x="192" y="91"/>
                    <a:pt x="191" y="91"/>
                    <a:pt x="189" y="91"/>
                  </a:cubicBezTo>
                  <a:cubicBezTo>
                    <a:pt x="189" y="91"/>
                    <a:pt x="189" y="91"/>
                    <a:pt x="189" y="91"/>
                  </a:cubicBezTo>
                  <a:cubicBezTo>
                    <a:pt x="184" y="90"/>
                    <a:pt x="179" y="88"/>
                    <a:pt x="175" y="87"/>
                  </a:cubicBezTo>
                  <a:cubicBezTo>
                    <a:pt x="180" y="86"/>
                    <a:pt x="186" y="85"/>
                    <a:pt x="192" y="84"/>
                  </a:cubicBezTo>
                  <a:cubicBezTo>
                    <a:pt x="262" y="72"/>
                    <a:pt x="334" y="69"/>
                    <a:pt x="405" y="67"/>
                  </a:cubicBezTo>
                  <a:cubicBezTo>
                    <a:pt x="482" y="66"/>
                    <a:pt x="560" y="71"/>
                    <a:pt x="637" y="77"/>
                  </a:cubicBezTo>
                  <a:cubicBezTo>
                    <a:pt x="646" y="78"/>
                    <a:pt x="658" y="79"/>
                    <a:pt x="673" y="81"/>
                  </a:cubicBezTo>
                  <a:cubicBezTo>
                    <a:pt x="648" y="104"/>
                    <a:pt x="621" y="126"/>
                    <a:pt x="599" y="152"/>
                  </a:cubicBezTo>
                  <a:cubicBezTo>
                    <a:pt x="597" y="154"/>
                    <a:pt x="600" y="157"/>
                    <a:pt x="603" y="156"/>
                  </a:cubicBezTo>
                  <a:cubicBezTo>
                    <a:pt x="634" y="138"/>
                    <a:pt x="660" y="106"/>
                    <a:pt x="687" y="82"/>
                  </a:cubicBezTo>
                  <a:cubicBezTo>
                    <a:pt x="735" y="90"/>
                    <a:pt x="796" y="106"/>
                    <a:pt x="805" y="14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
              <a:extLst>
                <a:ext uri="{FF2B5EF4-FFF2-40B4-BE49-F238E27FC236}">
                  <a16:creationId xmlns="" xmlns:a16="http://schemas.microsoft.com/office/drawing/2014/main" id="{1FA998BD-2836-4ACC-8091-AA933A87DEE2}"/>
                </a:ext>
              </a:extLst>
            </p:cNvPr>
            <p:cNvSpPr>
              <a:spLocks/>
            </p:cNvSpPr>
            <p:nvPr/>
          </p:nvSpPr>
          <p:spPr bwMode="auto">
            <a:xfrm>
              <a:off x="3205956" y="2732088"/>
              <a:ext cx="1408113" cy="396875"/>
            </a:xfrm>
            <a:custGeom>
              <a:avLst/>
              <a:gdLst>
                <a:gd name="T0" fmla="*/ 231 w 332"/>
                <a:gd name="T1" fmla="*/ 8 h 93"/>
                <a:gd name="T2" fmla="*/ 135 w 332"/>
                <a:gd name="T3" fmla="*/ 14 h 93"/>
                <a:gd name="T4" fmla="*/ 4 w 332"/>
                <a:gd name="T5" fmla="*/ 31 h 93"/>
                <a:gd name="T6" fmla="*/ 3 w 332"/>
                <a:gd name="T7" fmla="*/ 38 h 93"/>
                <a:gd name="T8" fmla="*/ 119 w 332"/>
                <a:gd name="T9" fmla="*/ 28 h 93"/>
                <a:gd name="T10" fmla="*/ 236 w 332"/>
                <a:gd name="T11" fmla="*/ 21 h 93"/>
                <a:gd name="T12" fmla="*/ 326 w 332"/>
                <a:gd name="T13" fmla="*/ 90 h 93"/>
                <a:gd name="T14" fmla="*/ 332 w 332"/>
                <a:gd name="T15" fmla="*/ 88 h 93"/>
                <a:gd name="T16" fmla="*/ 245 w 332"/>
                <a:gd name="T17" fmla="*/ 6 h 93"/>
                <a:gd name="T18" fmla="*/ 231 w 332"/>
                <a:gd name="T19" fmla="*/ 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93">
                  <a:moveTo>
                    <a:pt x="231" y="8"/>
                  </a:moveTo>
                  <a:cubicBezTo>
                    <a:pt x="199" y="11"/>
                    <a:pt x="167" y="11"/>
                    <a:pt x="135" y="14"/>
                  </a:cubicBezTo>
                  <a:cubicBezTo>
                    <a:pt x="91" y="18"/>
                    <a:pt x="48" y="30"/>
                    <a:pt x="4" y="31"/>
                  </a:cubicBezTo>
                  <a:cubicBezTo>
                    <a:pt x="0" y="31"/>
                    <a:pt x="0" y="37"/>
                    <a:pt x="3" y="38"/>
                  </a:cubicBezTo>
                  <a:cubicBezTo>
                    <a:pt x="43" y="41"/>
                    <a:pt x="81" y="34"/>
                    <a:pt x="119" y="28"/>
                  </a:cubicBezTo>
                  <a:cubicBezTo>
                    <a:pt x="158" y="23"/>
                    <a:pt x="197" y="23"/>
                    <a:pt x="236" y="21"/>
                  </a:cubicBezTo>
                  <a:cubicBezTo>
                    <a:pt x="257" y="51"/>
                    <a:pt x="305" y="57"/>
                    <a:pt x="326" y="90"/>
                  </a:cubicBezTo>
                  <a:cubicBezTo>
                    <a:pt x="328" y="93"/>
                    <a:pt x="332" y="91"/>
                    <a:pt x="332" y="88"/>
                  </a:cubicBezTo>
                  <a:cubicBezTo>
                    <a:pt x="328" y="45"/>
                    <a:pt x="265" y="37"/>
                    <a:pt x="245" y="6"/>
                  </a:cubicBezTo>
                  <a:cubicBezTo>
                    <a:pt x="241" y="0"/>
                    <a:pt x="233" y="3"/>
                    <a:pt x="231" y="8"/>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 xmlns:a16="http://schemas.microsoft.com/office/drawing/2014/main" id="{5D143306-89BE-4ECD-9206-5A8ACEE492CB}"/>
              </a:ext>
            </a:extLst>
          </p:cNvPr>
          <p:cNvGrpSpPr/>
          <p:nvPr/>
        </p:nvGrpSpPr>
        <p:grpSpPr>
          <a:xfrm>
            <a:off x="3180080" y="2148681"/>
            <a:ext cx="1162050" cy="554038"/>
            <a:chOff x="3405981" y="2195513"/>
            <a:chExt cx="1162050" cy="554038"/>
          </a:xfrm>
        </p:grpSpPr>
        <p:sp>
          <p:nvSpPr>
            <p:cNvPr id="16" name="Freeform 9">
              <a:extLst>
                <a:ext uri="{FF2B5EF4-FFF2-40B4-BE49-F238E27FC236}">
                  <a16:creationId xmlns="" xmlns:a16="http://schemas.microsoft.com/office/drawing/2014/main" id="{4E19CCAB-A4DC-4376-8DF6-BD210BEB803C}"/>
                </a:ext>
              </a:extLst>
            </p:cNvPr>
            <p:cNvSpPr>
              <a:spLocks/>
            </p:cNvSpPr>
            <p:nvPr/>
          </p:nvSpPr>
          <p:spPr bwMode="auto">
            <a:xfrm>
              <a:off x="3405981" y="2246313"/>
              <a:ext cx="338138" cy="503238"/>
            </a:xfrm>
            <a:custGeom>
              <a:avLst/>
              <a:gdLst>
                <a:gd name="T0" fmla="*/ 74 w 80"/>
                <a:gd name="T1" fmla="*/ 102 h 118"/>
                <a:gd name="T2" fmla="*/ 34 w 80"/>
                <a:gd name="T3" fmla="*/ 89 h 118"/>
                <a:gd name="T4" fmla="*/ 44 w 80"/>
                <a:gd name="T5" fmla="*/ 11 h 118"/>
                <a:gd name="T6" fmla="*/ 10 w 80"/>
                <a:gd name="T7" fmla="*/ 12 h 118"/>
                <a:gd name="T8" fmla="*/ 17 w 80"/>
                <a:gd name="T9" fmla="*/ 52 h 118"/>
                <a:gd name="T10" fmla="*/ 23 w 80"/>
                <a:gd name="T11" fmla="*/ 50 h 118"/>
                <a:gd name="T12" fmla="*/ 18 w 80"/>
                <a:gd name="T13" fmla="*/ 20 h 118"/>
                <a:gd name="T14" fmla="*/ 38 w 80"/>
                <a:gd name="T15" fmla="*/ 25 h 118"/>
                <a:gd name="T16" fmla="*/ 39 w 80"/>
                <a:gd name="T17" fmla="*/ 41 h 118"/>
                <a:gd name="T18" fmla="*/ 15 w 80"/>
                <a:gd name="T19" fmla="*/ 96 h 118"/>
                <a:gd name="T20" fmla="*/ 24 w 80"/>
                <a:gd name="T21" fmla="*/ 103 h 118"/>
                <a:gd name="T22" fmla="*/ 66 w 80"/>
                <a:gd name="T23" fmla="*/ 112 h 118"/>
                <a:gd name="T24" fmla="*/ 74 w 80"/>
                <a:gd name="T25" fmla="*/ 10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18">
                  <a:moveTo>
                    <a:pt x="74" y="102"/>
                  </a:moveTo>
                  <a:cubicBezTo>
                    <a:pt x="65" y="93"/>
                    <a:pt x="48" y="88"/>
                    <a:pt x="34" y="89"/>
                  </a:cubicBezTo>
                  <a:cubicBezTo>
                    <a:pt x="47" y="65"/>
                    <a:pt x="62" y="33"/>
                    <a:pt x="44" y="11"/>
                  </a:cubicBezTo>
                  <a:cubicBezTo>
                    <a:pt x="34" y="1"/>
                    <a:pt x="18" y="0"/>
                    <a:pt x="10" y="12"/>
                  </a:cubicBezTo>
                  <a:cubicBezTo>
                    <a:pt x="0" y="26"/>
                    <a:pt x="8" y="40"/>
                    <a:pt x="17" y="52"/>
                  </a:cubicBezTo>
                  <a:cubicBezTo>
                    <a:pt x="19" y="54"/>
                    <a:pt x="24" y="53"/>
                    <a:pt x="23" y="50"/>
                  </a:cubicBezTo>
                  <a:cubicBezTo>
                    <a:pt x="21" y="39"/>
                    <a:pt x="13" y="32"/>
                    <a:pt x="18" y="20"/>
                  </a:cubicBezTo>
                  <a:cubicBezTo>
                    <a:pt x="22" y="9"/>
                    <a:pt x="35" y="17"/>
                    <a:pt x="38" y="25"/>
                  </a:cubicBezTo>
                  <a:cubicBezTo>
                    <a:pt x="40" y="30"/>
                    <a:pt x="40" y="36"/>
                    <a:pt x="39" y="41"/>
                  </a:cubicBezTo>
                  <a:cubicBezTo>
                    <a:pt x="36" y="60"/>
                    <a:pt x="25" y="79"/>
                    <a:pt x="15" y="96"/>
                  </a:cubicBezTo>
                  <a:cubicBezTo>
                    <a:pt x="12" y="101"/>
                    <a:pt x="20" y="107"/>
                    <a:pt x="24" y="103"/>
                  </a:cubicBezTo>
                  <a:cubicBezTo>
                    <a:pt x="36" y="95"/>
                    <a:pt x="56" y="104"/>
                    <a:pt x="66" y="112"/>
                  </a:cubicBezTo>
                  <a:cubicBezTo>
                    <a:pt x="72" y="118"/>
                    <a:pt x="80" y="108"/>
                    <a:pt x="74" y="10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a:extLst>
                <a:ext uri="{FF2B5EF4-FFF2-40B4-BE49-F238E27FC236}">
                  <a16:creationId xmlns="" xmlns:a16="http://schemas.microsoft.com/office/drawing/2014/main" id="{FE36BC14-EA54-474C-8102-CDA68E68C766}"/>
                </a:ext>
              </a:extLst>
            </p:cNvPr>
            <p:cNvSpPr>
              <a:spLocks/>
            </p:cNvSpPr>
            <p:nvPr/>
          </p:nvSpPr>
          <p:spPr bwMode="auto">
            <a:xfrm>
              <a:off x="3774281" y="2195513"/>
              <a:ext cx="284163" cy="460375"/>
            </a:xfrm>
            <a:custGeom>
              <a:avLst/>
              <a:gdLst>
                <a:gd name="T0" fmla="*/ 60 w 67"/>
                <a:gd name="T1" fmla="*/ 4 h 108"/>
                <a:gd name="T2" fmla="*/ 33 w 67"/>
                <a:gd name="T3" fmla="*/ 4 h 108"/>
                <a:gd name="T4" fmla="*/ 10 w 67"/>
                <a:gd name="T5" fmla="*/ 14 h 108"/>
                <a:gd name="T6" fmla="*/ 11 w 67"/>
                <a:gd name="T7" fmla="*/ 20 h 108"/>
                <a:gd name="T8" fmla="*/ 2 w 67"/>
                <a:gd name="T9" fmla="*/ 58 h 108"/>
                <a:gd name="T10" fmla="*/ 12 w 67"/>
                <a:gd name="T11" fmla="*/ 60 h 108"/>
                <a:gd name="T12" fmla="*/ 32 w 67"/>
                <a:gd name="T13" fmla="*/ 70 h 108"/>
                <a:gd name="T14" fmla="*/ 27 w 67"/>
                <a:gd name="T15" fmla="*/ 87 h 108"/>
                <a:gd name="T16" fmla="*/ 17 w 67"/>
                <a:gd name="T17" fmla="*/ 88 h 108"/>
                <a:gd name="T18" fmla="*/ 10 w 67"/>
                <a:gd name="T19" fmla="*/ 91 h 108"/>
                <a:gd name="T20" fmla="*/ 30 w 67"/>
                <a:gd name="T21" fmla="*/ 103 h 108"/>
                <a:gd name="T22" fmla="*/ 44 w 67"/>
                <a:gd name="T23" fmla="*/ 70 h 108"/>
                <a:gd name="T24" fmla="*/ 15 w 67"/>
                <a:gd name="T25" fmla="*/ 43 h 108"/>
                <a:gd name="T26" fmla="*/ 16 w 67"/>
                <a:gd name="T27" fmla="*/ 21 h 108"/>
                <a:gd name="T28" fmla="*/ 31 w 67"/>
                <a:gd name="T29" fmla="*/ 18 h 108"/>
                <a:gd name="T30" fmla="*/ 56 w 67"/>
                <a:gd name="T31" fmla="*/ 16 h 108"/>
                <a:gd name="T32" fmla="*/ 60 w 67"/>
                <a:gd name="T33" fmla="*/ 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8">
                  <a:moveTo>
                    <a:pt x="60" y="4"/>
                  </a:moveTo>
                  <a:cubicBezTo>
                    <a:pt x="52" y="0"/>
                    <a:pt x="41" y="2"/>
                    <a:pt x="33" y="4"/>
                  </a:cubicBezTo>
                  <a:cubicBezTo>
                    <a:pt x="27" y="6"/>
                    <a:pt x="13" y="8"/>
                    <a:pt x="10" y="14"/>
                  </a:cubicBezTo>
                  <a:cubicBezTo>
                    <a:pt x="9" y="16"/>
                    <a:pt x="10" y="18"/>
                    <a:pt x="11" y="20"/>
                  </a:cubicBezTo>
                  <a:cubicBezTo>
                    <a:pt x="6" y="32"/>
                    <a:pt x="5" y="45"/>
                    <a:pt x="2" y="58"/>
                  </a:cubicBezTo>
                  <a:cubicBezTo>
                    <a:pt x="0" y="65"/>
                    <a:pt x="10" y="66"/>
                    <a:pt x="12" y="60"/>
                  </a:cubicBezTo>
                  <a:cubicBezTo>
                    <a:pt x="17" y="46"/>
                    <a:pt x="29" y="65"/>
                    <a:pt x="32" y="70"/>
                  </a:cubicBezTo>
                  <a:cubicBezTo>
                    <a:pt x="34" y="76"/>
                    <a:pt x="31" y="82"/>
                    <a:pt x="27" y="87"/>
                  </a:cubicBezTo>
                  <a:cubicBezTo>
                    <a:pt x="24" y="93"/>
                    <a:pt x="22" y="90"/>
                    <a:pt x="17" y="88"/>
                  </a:cubicBezTo>
                  <a:cubicBezTo>
                    <a:pt x="14" y="86"/>
                    <a:pt x="11" y="88"/>
                    <a:pt x="10" y="91"/>
                  </a:cubicBezTo>
                  <a:cubicBezTo>
                    <a:pt x="8" y="104"/>
                    <a:pt x="21" y="108"/>
                    <a:pt x="30" y="103"/>
                  </a:cubicBezTo>
                  <a:cubicBezTo>
                    <a:pt x="40" y="97"/>
                    <a:pt x="46" y="81"/>
                    <a:pt x="44" y="70"/>
                  </a:cubicBezTo>
                  <a:cubicBezTo>
                    <a:pt x="42" y="57"/>
                    <a:pt x="27" y="43"/>
                    <a:pt x="15" y="43"/>
                  </a:cubicBezTo>
                  <a:cubicBezTo>
                    <a:pt x="16" y="36"/>
                    <a:pt x="17" y="29"/>
                    <a:pt x="16" y="21"/>
                  </a:cubicBezTo>
                  <a:cubicBezTo>
                    <a:pt x="21" y="22"/>
                    <a:pt x="27" y="19"/>
                    <a:pt x="31" y="18"/>
                  </a:cubicBezTo>
                  <a:cubicBezTo>
                    <a:pt x="39" y="16"/>
                    <a:pt x="47" y="15"/>
                    <a:pt x="56" y="16"/>
                  </a:cubicBezTo>
                  <a:cubicBezTo>
                    <a:pt x="63" y="18"/>
                    <a:pt x="67" y="7"/>
                    <a:pt x="60" y="4"/>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a:extLst>
                <a:ext uri="{FF2B5EF4-FFF2-40B4-BE49-F238E27FC236}">
                  <a16:creationId xmlns="" xmlns:a16="http://schemas.microsoft.com/office/drawing/2014/main" id="{F5346587-D5D5-4424-A6D8-E19932AD66DB}"/>
                </a:ext>
              </a:extLst>
            </p:cNvPr>
            <p:cNvSpPr>
              <a:spLocks noEditPoints="1"/>
            </p:cNvSpPr>
            <p:nvPr/>
          </p:nvSpPr>
          <p:spPr bwMode="auto">
            <a:xfrm>
              <a:off x="4210844" y="2220913"/>
              <a:ext cx="144463" cy="161925"/>
            </a:xfrm>
            <a:custGeom>
              <a:avLst/>
              <a:gdLst>
                <a:gd name="T0" fmla="*/ 32 w 34"/>
                <a:gd name="T1" fmla="*/ 15 h 38"/>
                <a:gd name="T2" fmla="*/ 8 w 34"/>
                <a:gd name="T3" fmla="*/ 3 h 38"/>
                <a:gd name="T4" fmla="*/ 6 w 34"/>
                <a:gd name="T5" fmla="*/ 10 h 38"/>
                <a:gd name="T6" fmla="*/ 0 w 34"/>
                <a:gd name="T7" fmla="*/ 24 h 38"/>
                <a:gd name="T8" fmla="*/ 19 w 34"/>
                <a:gd name="T9" fmla="*/ 36 h 38"/>
                <a:gd name="T10" fmla="*/ 32 w 34"/>
                <a:gd name="T11" fmla="*/ 15 h 38"/>
                <a:gd name="T12" fmla="*/ 16 w 34"/>
                <a:gd name="T13" fmla="*/ 27 h 38"/>
                <a:gd name="T14" fmla="*/ 5 w 34"/>
                <a:gd name="T15" fmla="*/ 21 h 38"/>
                <a:gd name="T16" fmla="*/ 8 w 34"/>
                <a:gd name="T17" fmla="*/ 13 h 38"/>
                <a:gd name="T18" fmla="*/ 11 w 34"/>
                <a:gd name="T19" fmla="*/ 13 h 38"/>
                <a:gd name="T20" fmla="*/ 22 w 34"/>
                <a:gd name="T21" fmla="*/ 17 h 38"/>
                <a:gd name="T22" fmla="*/ 16 w 34"/>
                <a:gd name="T23"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8">
                  <a:moveTo>
                    <a:pt x="32" y="15"/>
                  </a:moveTo>
                  <a:cubicBezTo>
                    <a:pt x="30" y="3"/>
                    <a:pt x="18" y="0"/>
                    <a:pt x="8" y="3"/>
                  </a:cubicBezTo>
                  <a:cubicBezTo>
                    <a:pt x="5" y="4"/>
                    <a:pt x="5" y="7"/>
                    <a:pt x="6" y="10"/>
                  </a:cubicBezTo>
                  <a:cubicBezTo>
                    <a:pt x="2" y="14"/>
                    <a:pt x="0" y="19"/>
                    <a:pt x="0" y="24"/>
                  </a:cubicBezTo>
                  <a:cubicBezTo>
                    <a:pt x="0" y="34"/>
                    <a:pt x="10" y="38"/>
                    <a:pt x="19" y="36"/>
                  </a:cubicBezTo>
                  <a:cubicBezTo>
                    <a:pt x="28" y="34"/>
                    <a:pt x="34" y="24"/>
                    <a:pt x="32" y="15"/>
                  </a:cubicBezTo>
                  <a:close/>
                  <a:moveTo>
                    <a:pt x="16" y="27"/>
                  </a:moveTo>
                  <a:cubicBezTo>
                    <a:pt x="10" y="31"/>
                    <a:pt x="4" y="28"/>
                    <a:pt x="5" y="21"/>
                  </a:cubicBezTo>
                  <a:cubicBezTo>
                    <a:pt x="6" y="18"/>
                    <a:pt x="7" y="15"/>
                    <a:pt x="8" y="13"/>
                  </a:cubicBezTo>
                  <a:cubicBezTo>
                    <a:pt x="9" y="13"/>
                    <a:pt x="10" y="13"/>
                    <a:pt x="11" y="13"/>
                  </a:cubicBezTo>
                  <a:cubicBezTo>
                    <a:pt x="15" y="13"/>
                    <a:pt x="20" y="12"/>
                    <a:pt x="22" y="17"/>
                  </a:cubicBezTo>
                  <a:cubicBezTo>
                    <a:pt x="23" y="22"/>
                    <a:pt x="19" y="26"/>
                    <a:pt x="16" y="27"/>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a:extLst>
                <a:ext uri="{FF2B5EF4-FFF2-40B4-BE49-F238E27FC236}">
                  <a16:creationId xmlns="" xmlns:a16="http://schemas.microsoft.com/office/drawing/2014/main" id="{43F30471-614E-4CC3-9E1F-C92FA89F129B}"/>
                </a:ext>
              </a:extLst>
            </p:cNvPr>
            <p:cNvSpPr>
              <a:spLocks noEditPoints="1"/>
            </p:cNvSpPr>
            <p:nvPr/>
          </p:nvSpPr>
          <p:spPr bwMode="auto">
            <a:xfrm>
              <a:off x="4393406" y="2471738"/>
              <a:ext cx="174625" cy="209550"/>
            </a:xfrm>
            <a:custGeom>
              <a:avLst/>
              <a:gdLst>
                <a:gd name="T0" fmla="*/ 38 w 41"/>
                <a:gd name="T1" fmla="*/ 14 h 49"/>
                <a:gd name="T2" fmla="*/ 24 w 41"/>
                <a:gd name="T3" fmla="*/ 5 h 49"/>
                <a:gd name="T4" fmla="*/ 23 w 41"/>
                <a:gd name="T5" fmla="*/ 3 h 49"/>
                <a:gd name="T6" fmla="*/ 1 w 41"/>
                <a:gd name="T7" fmla="*/ 32 h 49"/>
                <a:gd name="T8" fmla="*/ 30 w 41"/>
                <a:gd name="T9" fmla="*/ 42 h 49"/>
                <a:gd name="T10" fmla="*/ 38 w 41"/>
                <a:gd name="T11" fmla="*/ 14 h 49"/>
                <a:gd name="T12" fmla="*/ 24 w 41"/>
                <a:gd name="T13" fmla="*/ 32 h 49"/>
                <a:gd name="T14" fmla="*/ 11 w 41"/>
                <a:gd name="T15" fmla="*/ 31 h 49"/>
                <a:gd name="T16" fmla="*/ 13 w 41"/>
                <a:gd name="T17" fmla="*/ 20 h 49"/>
                <a:gd name="T18" fmla="*/ 13 w 41"/>
                <a:gd name="T19" fmla="*/ 20 h 49"/>
                <a:gd name="T20" fmla="*/ 25 w 41"/>
                <a:gd name="T21" fmla="*/ 18 h 49"/>
                <a:gd name="T22" fmla="*/ 26 w 41"/>
                <a:gd name="T23" fmla="*/ 18 h 49"/>
                <a:gd name="T24" fmla="*/ 27 w 41"/>
                <a:gd name="T25" fmla="*/ 18 h 49"/>
                <a:gd name="T26" fmla="*/ 24 w 41"/>
                <a:gd name="T27"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49">
                  <a:moveTo>
                    <a:pt x="38" y="14"/>
                  </a:moveTo>
                  <a:cubicBezTo>
                    <a:pt x="36" y="8"/>
                    <a:pt x="30" y="5"/>
                    <a:pt x="24" y="5"/>
                  </a:cubicBezTo>
                  <a:cubicBezTo>
                    <a:pt x="24" y="4"/>
                    <a:pt x="24" y="4"/>
                    <a:pt x="23" y="3"/>
                  </a:cubicBezTo>
                  <a:cubicBezTo>
                    <a:pt x="9" y="0"/>
                    <a:pt x="0" y="21"/>
                    <a:pt x="1" y="32"/>
                  </a:cubicBezTo>
                  <a:cubicBezTo>
                    <a:pt x="3" y="45"/>
                    <a:pt x="20" y="49"/>
                    <a:pt x="30" y="42"/>
                  </a:cubicBezTo>
                  <a:cubicBezTo>
                    <a:pt x="38" y="36"/>
                    <a:pt x="41" y="23"/>
                    <a:pt x="38" y="14"/>
                  </a:cubicBezTo>
                  <a:close/>
                  <a:moveTo>
                    <a:pt x="24" y="32"/>
                  </a:moveTo>
                  <a:cubicBezTo>
                    <a:pt x="21" y="36"/>
                    <a:pt x="13" y="37"/>
                    <a:pt x="11" y="31"/>
                  </a:cubicBezTo>
                  <a:cubicBezTo>
                    <a:pt x="10" y="28"/>
                    <a:pt x="11" y="24"/>
                    <a:pt x="13" y="20"/>
                  </a:cubicBezTo>
                  <a:cubicBezTo>
                    <a:pt x="13" y="20"/>
                    <a:pt x="13" y="20"/>
                    <a:pt x="13" y="20"/>
                  </a:cubicBezTo>
                  <a:cubicBezTo>
                    <a:pt x="17" y="21"/>
                    <a:pt x="21" y="19"/>
                    <a:pt x="25" y="18"/>
                  </a:cubicBezTo>
                  <a:cubicBezTo>
                    <a:pt x="25" y="18"/>
                    <a:pt x="27" y="18"/>
                    <a:pt x="26" y="18"/>
                  </a:cubicBezTo>
                  <a:cubicBezTo>
                    <a:pt x="27" y="18"/>
                    <a:pt x="27" y="18"/>
                    <a:pt x="27" y="18"/>
                  </a:cubicBezTo>
                  <a:cubicBezTo>
                    <a:pt x="29" y="22"/>
                    <a:pt x="27" y="28"/>
                    <a:pt x="24" y="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3">
              <a:extLst>
                <a:ext uri="{FF2B5EF4-FFF2-40B4-BE49-F238E27FC236}">
                  <a16:creationId xmlns="" xmlns:a16="http://schemas.microsoft.com/office/drawing/2014/main" id="{A0009C5B-9E73-4738-82FA-CFBA43147B22}"/>
                </a:ext>
              </a:extLst>
            </p:cNvPr>
            <p:cNvSpPr>
              <a:spLocks/>
            </p:cNvSpPr>
            <p:nvPr/>
          </p:nvSpPr>
          <p:spPr bwMode="auto">
            <a:xfrm>
              <a:off x="4156869" y="2233613"/>
              <a:ext cx="381000" cy="508000"/>
            </a:xfrm>
            <a:custGeom>
              <a:avLst/>
              <a:gdLst>
                <a:gd name="T0" fmla="*/ 85 w 90"/>
                <a:gd name="T1" fmla="*/ 1 h 119"/>
                <a:gd name="T2" fmla="*/ 4 w 90"/>
                <a:gd name="T3" fmla="*/ 108 h 119"/>
                <a:gd name="T4" fmla="*/ 12 w 90"/>
                <a:gd name="T5" fmla="*/ 115 h 119"/>
                <a:gd name="T6" fmla="*/ 16 w 90"/>
                <a:gd name="T7" fmla="*/ 109 h 119"/>
                <a:gd name="T8" fmla="*/ 88 w 90"/>
                <a:gd name="T9" fmla="*/ 4 h 119"/>
                <a:gd name="T10" fmla="*/ 85 w 90"/>
                <a:gd name="T11" fmla="*/ 1 h 119"/>
              </a:gdLst>
              <a:ahLst/>
              <a:cxnLst>
                <a:cxn ang="0">
                  <a:pos x="T0" y="T1"/>
                </a:cxn>
                <a:cxn ang="0">
                  <a:pos x="T2" y="T3"/>
                </a:cxn>
                <a:cxn ang="0">
                  <a:pos x="T4" y="T5"/>
                </a:cxn>
                <a:cxn ang="0">
                  <a:pos x="T6" y="T7"/>
                </a:cxn>
                <a:cxn ang="0">
                  <a:pos x="T8" y="T9"/>
                </a:cxn>
                <a:cxn ang="0">
                  <a:pos x="T10" y="T11"/>
                </a:cxn>
              </a:cxnLst>
              <a:rect l="0" t="0" r="r" b="b"/>
              <a:pathLst>
                <a:path w="90" h="119">
                  <a:moveTo>
                    <a:pt x="85" y="1"/>
                  </a:moveTo>
                  <a:cubicBezTo>
                    <a:pt x="50" y="30"/>
                    <a:pt x="31" y="72"/>
                    <a:pt x="4" y="108"/>
                  </a:cubicBezTo>
                  <a:cubicBezTo>
                    <a:pt x="0" y="113"/>
                    <a:pt x="7" y="119"/>
                    <a:pt x="12" y="115"/>
                  </a:cubicBezTo>
                  <a:cubicBezTo>
                    <a:pt x="15" y="112"/>
                    <a:pt x="16" y="111"/>
                    <a:pt x="16" y="109"/>
                  </a:cubicBezTo>
                  <a:cubicBezTo>
                    <a:pt x="41" y="74"/>
                    <a:pt x="59" y="35"/>
                    <a:pt x="88" y="4"/>
                  </a:cubicBezTo>
                  <a:cubicBezTo>
                    <a:pt x="90" y="2"/>
                    <a:pt x="87" y="0"/>
                    <a:pt x="85" y="1"/>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a:extLst>
              <a:ext uri="{FF2B5EF4-FFF2-40B4-BE49-F238E27FC236}">
                <a16:creationId xmlns="" xmlns:a16="http://schemas.microsoft.com/office/drawing/2014/main" id="{B257D009-F060-4867-86F5-EF44332F8DE0}"/>
              </a:ext>
            </a:extLst>
          </p:cNvPr>
          <p:cNvGrpSpPr/>
          <p:nvPr/>
        </p:nvGrpSpPr>
        <p:grpSpPr>
          <a:xfrm>
            <a:off x="7608094" y="2276476"/>
            <a:ext cx="1187450" cy="493712"/>
            <a:chOff x="7608094" y="2276476"/>
            <a:chExt cx="1187450" cy="493712"/>
          </a:xfrm>
        </p:grpSpPr>
        <p:sp>
          <p:nvSpPr>
            <p:cNvPr id="21" name="Freeform 14">
              <a:extLst>
                <a:ext uri="{FF2B5EF4-FFF2-40B4-BE49-F238E27FC236}">
                  <a16:creationId xmlns="" xmlns:a16="http://schemas.microsoft.com/office/drawing/2014/main" id="{889806E6-8888-42B0-8BEB-BA0AA7593A87}"/>
                </a:ext>
              </a:extLst>
            </p:cNvPr>
            <p:cNvSpPr>
              <a:spLocks/>
            </p:cNvSpPr>
            <p:nvPr/>
          </p:nvSpPr>
          <p:spPr bwMode="auto">
            <a:xfrm>
              <a:off x="7608094" y="2344738"/>
              <a:ext cx="360363" cy="425450"/>
            </a:xfrm>
            <a:custGeom>
              <a:avLst/>
              <a:gdLst>
                <a:gd name="T0" fmla="*/ 78 w 85"/>
                <a:gd name="T1" fmla="*/ 13 h 100"/>
                <a:gd name="T2" fmla="*/ 81 w 85"/>
                <a:gd name="T3" fmla="*/ 11 h 100"/>
                <a:gd name="T4" fmla="*/ 76 w 85"/>
                <a:gd name="T5" fmla="*/ 3 h 100"/>
                <a:gd name="T6" fmla="*/ 75 w 85"/>
                <a:gd name="T7" fmla="*/ 3 h 100"/>
                <a:gd name="T8" fmla="*/ 75 w 85"/>
                <a:gd name="T9" fmla="*/ 3 h 100"/>
                <a:gd name="T10" fmla="*/ 7 w 85"/>
                <a:gd name="T11" fmla="*/ 7 h 100"/>
                <a:gd name="T12" fmla="*/ 4 w 85"/>
                <a:gd name="T13" fmla="*/ 14 h 100"/>
                <a:gd name="T14" fmla="*/ 53 w 85"/>
                <a:gd name="T15" fmla="*/ 20 h 100"/>
                <a:gd name="T16" fmla="*/ 41 w 85"/>
                <a:gd name="T17" fmla="*/ 38 h 100"/>
                <a:gd name="T18" fmla="*/ 25 w 85"/>
                <a:gd name="T19" fmla="*/ 37 h 100"/>
                <a:gd name="T20" fmla="*/ 23 w 85"/>
                <a:gd name="T21" fmla="*/ 42 h 100"/>
                <a:gd name="T22" fmla="*/ 36 w 85"/>
                <a:gd name="T23" fmla="*/ 49 h 100"/>
                <a:gd name="T24" fmla="*/ 30 w 85"/>
                <a:gd name="T25" fmla="*/ 93 h 100"/>
                <a:gd name="T26" fmla="*/ 41 w 85"/>
                <a:gd name="T27" fmla="*/ 91 h 100"/>
                <a:gd name="T28" fmla="*/ 41 w 85"/>
                <a:gd name="T29" fmla="*/ 92 h 100"/>
                <a:gd name="T30" fmla="*/ 46 w 85"/>
                <a:gd name="T31" fmla="*/ 52 h 100"/>
                <a:gd name="T32" fmla="*/ 72 w 85"/>
                <a:gd name="T33" fmla="*/ 49 h 100"/>
                <a:gd name="T34" fmla="*/ 66 w 85"/>
                <a:gd name="T35" fmla="*/ 38 h 100"/>
                <a:gd name="T36" fmla="*/ 52 w 85"/>
                <a:gd name="T37" fmla="*/ 39 h 100"/>
                <a:gd name="T38" fmla="*/ 78 w 85"/>
                <a:gd name="T3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100">
                  <a:moveTo>
                    <a:pt x="78" y="13"/>
                  </a:moveTo>
                  <a:cubicBezTo>
                    <a:pt x="79" y="12"/>
                    <a:pt x="80" y="12"/>
                    <a:pt x="81" y="11"/>
                  </a:cubicBezTo>
                  <a:cubicBezTo>
                    <a:pt x="85" y="8"/>
                    <a:pt x="82" y="0"/>
                    <a:pt x="76" y="3"/>
                  </a:cubicBezTo>
                  <a:cubicBezTo>
                    <a:pt x="76" y="3"/>
                    <a:pt x="76" y="3"/>
                    <a:pt x="75" y="3"/>
                  </a:cubicBezTo>
                  <a:cubicBezTo>
                    <a:pt x="75" y="3"/>
                    <a:pt x="75" y="3"/>
                    <a:pt x="75" y="3"/>
                  </a:cubicBezTo>
                  <a:cubicBezTo>
                    <a:pt x="58" y="15"/>
                    <a:pt x="26" y="12"/>
                    <a:pt x="7" y="7"/>
                  </a:cubicBezTo>
                  <a:cubicBezTo>
                    <a:pt x="3" y="6"/>
                    <a:pt x="0" y="13"/>
                    <a:pt x="4" y="14"/>
                  </a:cubicBezTo>
                  <a:cubicBezTo>
                    <a:pt x="18" y="19"/>
                    <a:pt x="36" y="22"/>
                    <a:pt x="53" y="20"/>
                  </a:cubicBezTo>
                  <a:cubicBezTo>
                    <a:pt x="48" y="26"/>
                    <a:pt x="44" y="32"/>
                    <a:pt x="41" y="38"/>
                  </a:cubicBezTo>
                  <a:cubicBezTo>
                    <a:pt x="36" y="37"/>
                    <a:pt x="30" y="37"/>
                    <a:pt x="25" y="37"/>
                  </a:cubicBezTo>
                  <a:cubicBezTo>
                    <a:pt x="23" y="37"/>
                    <a:pt x="21" y="40"/>
                    <a:pt x="23" y="42"/>
                  </a:cubicBezTo>
                  <a:cubicBezTo>
                    <a:pt x="26" y="46"/>
                    <a:pt x="31" y="48"/>
                    <a:pt x="36" y="49"/>
                  </a:cubicBezTo>
                  <a:cubicBezTo>
                    <a:pt x="30" y="64"/>
                    <a:pt x="28" y="79"/>
                    <a:pt x="30" y="93"/>
                  </a:cubicBezTo>
                  <a:cubicBezTo>
                    <a:pt x="31" y="100"/>
                    <a:pt x="42" y="98"/>
                    <a:pt x="41" y="91"/>
                  </a:cubicBezTo>
                  <a:cubicBezTo>
                    <a:pt x="41" y="91"/>
                    <a:pt x="41" y="91"/>
                    <a:pt x="41" y="92"/>
                  </a:cubicBezTo>
                  <a:cubicBezTo>
                    <a:pt x="40" y="79"/>
                    <a:pt x="42" y="65"/>
                    <a:pt x="46" y="52"/>
                  </a:cubicBezTo>
                  <a:cubicBezTo>
                    <a:pt x="55" y="54"/>
                    <a:pt x="66" y="55"/>
                    <a:pt x="72" y="49"/>
                  </a:cubicBezTo>
                  <a:cubicBezTo>
                    <a:pt x="76" y="44"/>
                    <a:pt x="72" y="38"/>
                    <a:pt x="66" y="38"/>
                  </a:cubicBezTo>
                  <a:cubicBezTo>
                    <a:pt x="61" y="38"/>
                    <a:pt x="57" y="39"/>
                    <a:pt x="52" y="39"/>
                  </a:cubicBezTo>
                  <a:cubicBezTo>
                    <a:pt x="58" y="28"/>
                    <a:pt x="67" y="18"/>
                    <a:pt x="78" y="13"/>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5">
              <a:extLst>
                <a:ext uri="{FF2B5EF4-FFF2-40B4-BE49-F238E27FC236}">
                  <a16:creationId xmlns="" xmlns:a16="http://schemas.microsoft.com/office/drawing/2014/main" id="{CBB1AFAD-FADD-4F0A-B92D-7903BBC3899C}"/>
                </a:ext>
              </a:extLst>
            </p:cNvPr>
            <p:cNvSpPr>
              <a:spLocks/>
            </p:cNvSpPr>
            <p:nvPr/>
          </p:nvSpPr>
          <p:spPr bwMode="auto">
            <a:xfrm>
              <a:off x="8036719" y="2297113"/>
              <a:ext cx="203200" cy="376238"/>
            </a:xfrm>
            <a:custGeom>
              <a:avLst/>
              <a:gdLst>
                <a:gd name="T0" fmla="*/ 38 w 48"/>
                <a:gd name="T1" fmla="*/ 40 h 88"/>
                <a:gd name="T2" fmla="*/ 17 w 48"/>
                <a:gd name="T3" fmla="*/ 36 h 88"/>
                <a:gd name="T4" fmla="*/ 18 w 48"/>
                <a:gd name="T5" fmla="*/ 1 h 88"/>
                <a:gd name="T6" fmla="*/ 15 w 48"/>
                <a:gd name="T7" fmla="*/ 2 h 88"/>
                <a:gd name="T8" fmla="*/ 2 w 48"/>
                <a:gd name="T9" fmla="*/ 44 h 88"/>
                <a:gd name="T10" fmla="*/ 10 w 48"/>
                <a:gd name="T11" fmla="*/ 50 h 88"/>
                <a:gd name="T12" fmla="*/ 35 w 48"/>
                <a:gd name="T13" fmla="*/ 60 h 88"/>
                <a:gd name="T14" fmla="*/ 26 w 48"/>
                <a:gd name="T15" fmla="*/ 73 h 88"/>
                <a:gd name="T16" fmla="*/ 19 w 48"/>
                <a:gd name="T17" fmla="*/ 76 h 88"/>
                <a:gd name="T18" fmla="*/ 18 w 48"/>
                <a:gd name="T19" fmla="*/ 71 h 88"/>
                <a:gd name="T20" fmla="*/ 6 w 48"/>
                <a:gd name="T21" fmla="*/ 68 h 88"/>
                <a:gd name="T22" fmla="*/ 14 w 48"/>
                <a:gd name="T23" fmla="*/ 87 h 88"/>
                <a:gd name="T24" fmla="*/ 41 w 48"/>
                <a:gd name="T25" fmla="*/ 71 h 88"/>
                <a:gd name="T26" fmla="*/ 38 w 48"/>
                <a:gd name="T27"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88">
                  <a:moveTo>
                    <a:pt x="38" y="40"/>
                  </a:moveTo>
                  <a:cubicBezTo>
                    <a:pt x="32" y="34"/>
                    <a:pt x="24" y="33"/>
                    <a:pt x="17" y="36"/>
                  </a:cubicBezTo>
                  <a:cubicBezTo>
                    <a:pt x="21" y="24"/>
                    <a:pt x="25" y="10"/>
                    <a:pt x="18" y="1"/>
                  </a:cubicBezTo>
                  <a:cubicBezTo>
                    <a:pt x="17" y="0"/>
                    <a:pt x="15" y="1"/>
                    <a:pt x="15" y="2"/>
                  </a:cubicBezTo>
                  <a:cubicBezTo>
                    <a:pt x="16" y="16"/>
                    <a:pt x="8" y="31"/>
                    <a:pt x="2" y="44"/>
                  </a:cubicBezTo>
                  <a:cubicBezTo>
                    <a:pt x="0" y="49"/>
                    <a:pt x="6" y="53"/>
                    <a:pt x="10" y="50"/>
                  </a:cubicBezTo>
                  <a:cubicBezTo>
                    <a:pt x="20" y="42"/>
                    <a:pt x="37" y="43"/>
                    <a:pt x="35" y="60"/>
                  </a:cubicBezTo>
                  <a:cubicBezTo>
                    <a:pt x="35" y="66"/>
                    <a:pt x="30" y="70"/>
                    <a:pt x="26" y="73"/>
                  </a:cubicBezTo>
                  <a:cubicBezTo>
                    <a:pt x="23" y="74"/>
                    <a:pt x="21" y="75"/>
                    <a:pt x="19" y="76"/>
                  </a:cubicBezTo>
                  <a:cubicBezTo>
                    <a:pt x="15" y="77"/>
                    <a:pt x="17" y="74"/>
                    <a:pt x="18" y="71"/>
                  </a:cubicBezTo>
                  <a:cubicBezTo>
                    <a:pt x="19" y="64"/>
                    <a:pt x="9" y="61"/>
                    <a:pt x="6" y="68"/>
                  </a:cubicBezTo>
                  <a:cubicBezTo>
                    <a:pt x="2" y="76"/>
                    <a:pt x="4" y="86"/>
                    <a:pt x="14" y="87"/>
                  </a:cubicBezTo>
                  <a:cubicBezTo>
                    <a:pt x="25" y="88"/>
                    <a:pt x="36" y="79"/>
                    <a:pt x="41" y="71"/>
                  </a:cubicBezTo>
                  <a:cubicBezTo>
                    <a:pt x="48" y="61"/>
                    <a:pt x="46" y="48"/>
                    <a:pt x="38" y="4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6">
              <a:extLst>
                <a:ext uri="{FF2B5EF4-FFF2-40B4-BE49-F238E27FC236}">
                  <a16:creationId xmlns="" xmlns:a16="http://schemas.microsoft.com/office/drawing/2014/main" id="{0A4B8AED-284E-4C6E-A029-63C51A9470FE}"/>
                </a:ext>
              </a:extLst>
            </p:cNvPr>
            <p:cNvSpPr>
              <a:spLocks/>
            </p:cNvSpPr>
            <p:nvPr/>
          </p:nvSpPr>
          <p:spPr bwMode="auto">
            <a:xfrm>
              <a:off x="8117681" y="2276476"/>
              <a:ext cx="173038" cy="85725"/>
            </a:xfrm>
            <a:custGeom>
              <a:avLst/>
              <a:gdLst>
                <a:gd name="T0" fmla="*/ 41 w 41"/>
                <a:gd name="T1" fmla="*/ 12 h 20"/>
                <a:gd name="T2" fmla="*/ 8 w 41"/>
                <a:gd name="T3" fmla="*/ 5 h 20"/>
                <a:gd name="T4" fmla="*/ 2 w 41"/>
                <a:gd name="T5" fmla="*/ 10 h 20"/>
                <a:gd name="T6" fmla="*/ 18 w 41"/>
                <a:gd name="T7" fmla="*/ 18 h 20"/>
                <a:gd name="T8" fmla="*/ 30 w 41"/>
                <a:gd name="T9" fmla="*/ 18 h 20"/>
                <a:gd name="T10" fmla="*/ 39 w 41"/>
                <a:gd name="T11" fmla="*/ 18 h 20"/>
                <a:gd name="T12" fmla="*/ 41 w 41"/>
                <a:gd name="T13" fmla="*/ 12 h 20"/>
              </a:gdLst>
              <a:ahLst/>
              <a:cxnLst>
                <a:cxn ang="0">
                  <a:pos x="T0" y="T1"/>
                </a:cxn>
                <a:cxn ang="0">
                  <a:pos x="T2" y="T3"/>
                </a:cxn>
                <a:cxn ang="0">
                  <a:pos x="T4" y="T5"/>
                </a:cxn>
                <a:cxn ang="0">
                  <a:pos x="T6" y="T7"/>
                </a:cxn>
                <a:cxn ang="0">
                  <a:pos x="T8" y="T9"/>
                </a:cxn>
                <a:cxn ang="0">
                  <a:pos x="T10" y="T11"/>
                </a:cxn>
                <a:cxn ang="0">
                  <a:pos x="T12" y="T13"/>
                </a:cxn>
              </a:cxnLst>
              <a:rect l="0" t="0" r="r" b="b"/>
              <a:pathLst>
                <a:path w="41" h="20">
                  <a:moveTo>
                    <a:pt x="41" y="12"/>
                  </a:moveTo>
                  <a:cubicBezTo>
                    <a:pt x="38" y="0"/>
                    <a:pt x="15" y="12"/>
                    <a:pt x="8" y="5"/>
                  </a:cubicBezTo>
                  <a:cubicBezTo>
                    <a:pt x="5" y="2"/>
                    <a:pt x="0" y="6"/>
                    <a:pt x="2" y="10"/>
                  </a:cubicBezTo>
                  <a:cubicBezTo>
                    <a:pt x="5" y="17"/>
                    <a:pt x="11" y="18"/>
                    <a:pt x="18" y="18"/>
                  </a:cubicBezTo>
                  <a:cubicBezTo>
                    <a:pt x="22" y="19"/>
                    <a:pt x="26" y="18"/>
                    <a:pt x="30" y="18"/>
                  </a:cubicBezTo>
                  <a:cubicBezTo>
                    <a:pt x="33" y="19"/>
                    <a:pt x="36" y="20"/>
                    <a:pt x="39" y="18"/>
                  </a:cubicBezTo>
                  <a:cubicBezTo>
                    <a:pt x="41" y="16"/>
                    <a:pt x="41" y="14"/>
                    <a:pt x="41" y="1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
              <a:extLst>
                <a:ext uri="{FF2B5EF4-FFF2-40B4-BE49-F238E27FC236}">
                  <a16:creationId xmlns="" xmlns:a16="http://schemas.microsoft.com/office/drawing/2014/main" id="{00CA9CAD-1706-4917-B09E-B6F21C1B7A43}"/>
                </a:ext>
              </a:extLst>
            </p:cNvPr>
            <p:cNvSpPr>
              <a:spLocks/>
            </p:cNvSpPr>
            <p:nvPr/>
          </p:nvSpPr>
          <p:spPr bwMode="auto">
            <a:xfrm>
              <a:off x="8414544" y="2284413"/>
              <a:ext cx="127000" cy="136525"/>
            </a:xfrm>
            <a:custGeom>
              <a:avLst/>
              <a:gdLst>
                <a:gd name="T0" fmla="*/ 24 w 30"/>
                <a:gd name="T1" fmla="*/ 6 h 32"/>
                <a:gd name="T2" fmla="*/ 15 w 30"/>
                <a:gd name="T3" fmla="*/ 6 h 32"/>
                <a:gd name="T4" fmla="*/ 0 w 30"/>
                <a:gd name="T5" fmla="*/ 26 h 32"/>
                <a:gd name="T6" fmla="*/ 4 w 30"/>
                <a:gd name="T7" fmla="*/ 30 h 32"/>
                <a:gd name="T8" fmla="*/ 29 w 30"/>
                <a:gd name="T9" fmla="*/ 13 h 32"/>
                <a:gd name="T10" fmla="*/ 24 w 30"/>
                <a:gd name="T11" fmla="*/ 6 h 32"/>
              </a:gdLst>
              <a:ahLst/>
              <a:cxnLst>
                <a:cxn ang="0">
                  <a:pos x="T0" y="T1"/>
                </a:cxn>
                <a:cxn ang="0">
                  <a:pos x="T2" y="T3"/>
                </a:cxn>
                <a:cxn ang="0">
                  <a:pos x="T4" y="T5"/>
                </a:cxn>
                <a:cxn ang="0">
                  <a:pos x="T6" y="T7"/>
                </a:cxn>
                <a:cxn ang="0">
                  <a:pos x="T8" y="T9"/>
                </a:cxn>
                <a:cxn ang="0">
                  <a:pos x="T10" y="T11"/>
                </a:cxn>
              </a:cxnLst>
              <a:rect l="0" t="0" r="r" b="b"/>
              <a:pathLst>
                <a:path w="30" h="32">
                  <a:moveTo>
                    <a:pt x="24" y="6"/>
                  </a:moveTo>
                  <a:cubicBezTo>
                    <a:pt x="21" y="6"/>
                    <a:pt x="18" y="5"/>
                    <a:pt x="15" y="6"/>
                  </a:cubicBezTo>
                  <a:cubicBezTo>
                    <a:pt x="4" y="0"/>
                    <a:pt x="0" y="19"/>
                    <a:pt x="0" y="26"/>
                  </a:cubicBezTo>
                  <a:cubicBezTo>
                    <a:pt x="0" y="28"/>
                    <a:pt x="2" y="30"/>
                    <a:pt x="4" y="30"/>
                  </a:cubicBezTo>
                  <a:cubicBezTo>
                    <a:pt x="16" y="32"/>
                    <a:pt x="26" y="25"/>
                    <a:pt x="29" y="13"/>
                  </a:cubicBezTo>
                  <a:cubicBezTo>
                    <a:pt x="30" y="10"/>
                    <a:pt x="27" y="7"/>
                    <a:pt x="24" y="6"/>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8">
              <a:extLst>
                <a:ext uri="{FF2B5EF4-FFF2-40B4-BE49-F238E27FC236}">
                  <a16:creationId xmlns="" xmlns:a16="http://schemas.microsoft.com/office/drawing/2014/main" id="{D0B85505-8644-49D6-BF76-5E05ABCBA55D}"/>
                </a:ext>
              </a:extLst>
            </p:cNvPr>
            <p:cNvSpPr>
              <a:spLocks/>
            </p:cNvSpPr>
            <p:nvPr/>
          </p:nvSpPr>
          <p:spPr bwMode="auto">
            <a:xfrm>
              <a:off x="8630444" y="2501901"/>
              <a:ext cx="147638" cy="158750"/>
            </a:xfrm>
            <a:custGeom>
              <a:avLst/>
              <a:gdLst>
                <a:gd name="T0" fmla="*/ 29 w 35"/>
                <a:gd name="T1" fmla="*/ 6 h 37"/>
                <a:gd name="T2" fmla="*/ 20 w 35"/>
                <a:gd name="T3" fmla="*/ 4 h 37"/>
                <a:gd name="T4" fmla="*/ 17 w 35"/>
                <a:gd name="T5" fmla="*/ 1 h 37"/>
                <a:gd name="T6" fmla="*/ 1 w 35"/>
                <a:gd name="T7" fmla="*/ 12 h 37"/>
                <a:gd name="T8" fmla="*/ 7 w 35"/>
                <a:gd name="T9" fmla="*/ 27 h 37"/>
                <a:gd name="T10" fmla="*/ 35 w 35"/>
                <a:gd name="T11" fmla="*/ 13 h 37"/>
                <a:gd name="T12" fmla="*/ 29 w 35"/>
                <a:gd name="T13" fmla="*/ 6 h 37"/>
              </a:gdLst>
              <a:ahLst/>
              <a:cxnLst>
                <a:cxn ang="0">
                  <a:pos x="T0" y="T1"/>
                </a:cxn>
                <a:cxn ang="0">
                  <a:pos x="T2" y="T3"/>
                </a:cxn>
                <a:cxn ang="0">
                  <a:pos x="T4" y="T5"/>
                </a:cxn>
                <a:cxn ang="0">
                  <a:pos x="T6" y="T7"/>
                </a:cxn>
                <a:cxn ang="0">
                  <a:pos x="T8" y="T9"/>
                </a:cxn>
                <a:cxn ang="0">
                  <a:pos x="T10" y="T11"/>
                </a:cxn>
                <a:cxn ang="0">
                  <a:pos x="T12" y="T13"/>
                </a:cxn>
              </a:cxnLst>
              <a:rect l="0" t="0" r="r" b="b"/>
              <a:pathLst>
                <a:path w="35" h="37">
                  <a:moveTo>
                    <a:pt x="29" y="6"/>
                  </a:moveTo>
                  <a:cubicBezTo>
                    <a:pt x="26" y="5"/>
                    <a:pt x="23" y="5"/>
                    <a:pt x="20" y="4"/>
                  </a:cubicBezTo>
                  <a:cubicBezTo>
                    <a:pt x="21" y="3"/>
                    <a:pt x="19" y="0"/>
                    <a:pt x="17" y="1"/>
                  </a:cubicBezTo>
                  <a:cubicBezTo>
                    <a:pt x="11" y="3"/>
                    <a:pt x="3" y="5"/>
                    <a:pt x="1" y="12"/>
                  </a:cubicBezTo>
                  <a:cubicBezTo>
                    <a:pt x="0" y="18"/>
                    <a:pt x="3" y="23"/>
                    <a:pt x="7" y="27"/>
                  </a:cubicBezTo>
                  <a:cubicBezTo>
                    <a:pt x="19" y="37"/>
                    <a:pt x="34" y="28"/>
                    <a:pt x="35" y="13"/>
                  </a:cubicBezTo>
                  <a:cubicBezTo>
                    <a:pt x="35" y="10"/>
                    <a:pt x="33" y="6"/>
                    <a:pt x="29" y="6"/>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 xmlns:a16="http://schemas.microsoft.com/office/drawing/2014/main" id="{B23F8D4B-3237-4FC6-BA10-D61D32D999E9}"/>
                </a:ext>
              </a:extLst>
            </p:cNvPr>
            <p:cNvSpPr>
              <a:spLocks/>
            </p:cNvSpPr>
            <p:nvPr/>
          </p:nvSpPr>
          <p:spPr bwMode="auto">
            <a:xfrm>
              <a:off x="8401844" y="2322513"/>
              <a:ext cx="393700" cy="366713"/>
            </a:xfrm>
            <a:custGeom>
              <a:avLst/>
              <a:gdLst>
                <a:gd name="T0" fmla="*/ 83 w 93"/>
                <a:gd name="T1" fmla="*/ 2 h 86"/>
                <a:gd name="T2" fmla="*/ 81 w 93"/>
                <a:gd name="T3" fmla="*/ 3 h 86"/>
                <a:gd name="T4" fmla="*/ 81 w 93"/>
                <a:gd name="T5" fmla="*/ 4 h 86"/>
                <a:gd name="T6" fmla="*/ 26 w 93"/>
                <a:gd name="T7" fmla="*/ 47 h 86"/>
                <a:gd name="T8" fmla="*/ 1 w 93"/>
                <a:gd name="T9" fmla="*/ 82 h 86"/>
                <a:gd name="T10" fmla="*/ 6 w 93"/>
                <a:gd name="T11" fmla="*/ 83 h 86"/>
                <a:gd name="T12" fmla="*/ 48 w 93"/>
                <a:gd name="T13" fmla="*/ 44 h 86"/>
                <a:gd name="T14" fmla="*/ 89 w 93"/>
                <a:gd name="T15" fmla="*/ 10 h 86"/>
                <a:gd name="T16" fmla="*/ 83 w 93"/>
                <a:gd name="T17" fmla="*/ 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86">
                  <a:moveTo>
                    <a:pt x="83" y="2"/>
                  </a:moveTo>
                  <a:cubicBezTo>
                    <a:pt x="82" y="3"/>
                    <a:pt x="82" y="3"/>
                    <a:pt x="81" y="3"/>
                  </a:cubicBezTo>
                  <a:cubicBezTo>
                    <a:pt x="81" y="3"/>
                    <a:pt x="81" y="4"/>
                    <a:pt x="81" y="4"/>
                  </a:cubicBezTo>
                  <a:cubicBezTo>
                    <a:pt x="62" y="18"/>
                    <a:pt x="44" y="33"/>
                    <a:pt x="26" y="47"/>
                  </a:cubicBezTo>
                  <a:cubicBezTo>
                    <a:pt x="14" y="57"/>
                    <a:pt x="2" y="65"/>
                    <a:pt x="1" y="82"/>
                  </a:cubicBezTo>
                  <a:cubicBezTo>
                    <a:pt x="0" y="85"/>
                    <a:pt x="5" y="86"/>
                    <a:pt x="6" y="83"/>
                  </a:cubicBezTo>
                  <a:cubicBezTo>
                    <a:pt x="14" y="66"/>
                    <a:pt x="34" y="55"/>
                    <a:pt x="48" y="44"/>
                  </a:cubicBezTo>
                  <a:cubicBezTo>
                    <a:pt x="63" y="33"/>
                    <a:pt x="77" y="23"/>
                    <a:pt x="89" y="10"/>
                  </a:cubicBezTo>
                  <a:cubicBezTo>
                    <a:pt x="93" y="5"/>
                    <a:pt x="87" y="0"/>
                    <a:pt x="83" y="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7" name="图片 36">
            <a:extLst>
              <a:ext uri="{FF2B5EF4-FFF2-40B4-BE49-F238E27FC236}">
                <a16:creationId xmlns="" xmlns:a16="http://schemas.microsoft.com/office/drawing/2014/main" id="{77DB070C-780A-44D5-83E3-8B9C9C516D3B}"/>
              </a:ext>
            </a:extLst>
          </p:cNvPr>
          <p:cNvPicPr>
            <a:picLocks noChangeAspect="1"/>
          </p:cNvPicPr>
          <p:nvPr/>
        </p:nvPicPr>
        <p:blipFill>
          <a:blip r:embed="rId6"/>
          <a:stretch>
            <a:fillRect/>
          </a:stretch>
        </p:blipFill>
        <p:spPr>
          <a:xfrm>
            <a:off x="9026631" y="1260438"/>
            <a:ext cx="610494" cy="980356"/>
          </a:xfrm>
          <a:prstGeom prst="rect">
            <a:avLst/>
          </a:prstGeom>
        </p:spPr>
      </p:pic>
      <p:pic>
        <p:nvPicPr>
          <p:cNvPr id="38" name="图片 37">
            <a:extLst>
              <a:ext uri="{FF2B5EF4-FFF2-40B4-BE49-F238E27FC236}">
                <a16:creationId xmlns="" xmlns:a16="http://schemas.microsoft.com/office/drawing/2014/main" id="{40E11811-443B-4F04-B54C-A8A2A8C025DD}"/>
              </a:ext>
            </a:extLst>
          </p:cNvPr>
          <p:cNvPicPr>
            <a:picLocks noChangeAspect="1"/>
          </p:cNvPicPr>
          <p:nvPr/>
        </p:nvPicPr>
        <p:blipFill>
          <a:blip r:embed="rId7"/>
          <a:stretch>
            <a:fillRect/>
          </a:stretch>
        </p:blipFill>
        <p:spPr>
          <a:xfrm>
            <a:off x="2312654" y="2554606"/>
            <a:ext cx="707197" cy="877900"/>
          </a:xfrm>
          <a:prstGeom prst="rect">
            <a:avLst/>
          </a:prstGeom>
        </p:spPr>
      </p:pic>
      <p:sp>
        <p:nvSpPr>
          <p:cNvPr id="39" name="矩形 38">
            <a:extLst>
              <a:ext uri="{FF2B5EF4-FFF2-40B4-BE49-F238E27FC236}">
                <a16:creationId xmlns="" xmlns:a16="http://schemas.microsoft.com/office/drawing/2014/main" id="{32C67262-1F30-433F-9D7E-F11CB4EF6AA2}"/>
              </a:ext>
            </a:extLst>
          </p:cNvPr>
          <p:cNvSpPr/>
          <p:nvPr/>
        </p:nvSpPr>
        <p:spPr>
          <a:xfrm>
            <a:off x="1315468" y="3588713"/>
            <a:ext cx="3026662" cy="2308324"/>
          </a:xfrm>
          <a:prstGeom prst="rect">
            <a:avLst/>
          </a:prstGeom>
        </p:spPr>
        <p:txBody>
          <a:bodyPr wrap="square">
            <a:spAutoFit/>
          </a:bodyPr>
          <a:lstStyle/>
          <a:p>
            <a:pPr>
              <a:lnSpc>
                <a:spcPct val="150000"/>
              </a:lnSpc>
            </a:pPr>
            <a:r>
              <a:rPr lang="zh-CN" altLang="zh-CN" sz="2400" dirty="0" smtClean="0"/>
              <a:t>在</a:t>
            </a:r>
            <a:r>
              <a:rPr lang="zh-CN" altLang="zh-CN" sz="2400" dirty="0"/>
              <a:t>故事结局的最后界面添加投食二维码，希望玩家能给开发者们小小的资助。</a:t>
            </a:r>
          </a:p>
        </p:txBody>
      </p:sp>
      <p:sp>
        <p:nvSpPr>
          <p:cNvPr id="40" name="矩形 39">
            <a:extLst>
              <a:ext uri="{FF2B5EF4-FFF2-40B4-BE49-F238E27FC236}">
                <a16:creationId xmlns="" xmlns:a16="http://schemas.microsoft.com/office/drawing/2014/main" id="{A3ECA8EE-91E0-4A07-BFD2-BA5D5116E711}"/>
              </a:ext>
            </a:extLst>
          </p:cNvPr>
          <p:cNvSpPr/>
          <p:nvPr/>
        </p:nvSpPr>
        <p:spPr>
          <a:xfrm>
            <a:off x="8816814" y="2183587"/>
            <a:ext cx="2994829" cy="2862322"/>
          </a:xfrm>
          <a:prstGeom prst="rect">
            <a:avLst/>
          </a:prstGeom>
        </p:spPr>
        <p:txBody>
          <a:bodyPr wrap="square">
            <a:spAutoFit/>
          </a:bodyPr>
          <a:lstStyle/>
          <a:p>
            <a:pPr>
              <a:lnSpc>
                <a:spcPct val="150000"/>
              </a:lnSpc>
            </a:pPr>
            <a:r>
              <a:rPr lang="zh-CN" altLang="zh-CN" sz="2400" dirty="0"/>
              <a:t>参照市面上大多安卓游戏，针对部分强力道具添加收费购买获得渠道的同时，保证正常获得方式。</a:t>
            </a:r>
          </a:p>
        </p:txBody>
      </p:sp>
      <p:sp>
        <p:nvSpPr>
          <p:cNvPr id="31" name="矩形 30">
            <a:extLst>
              <a:ext uri="{FF2B5EF4-FFF2-40B4-BE49-F238E27FC236}">
                <a16:creationId xmlns="" xmlns:a16="http://schemas.microsoft.com/office/drawing/2014/main" id="{5E7EF2E5-91F3-44D7-A1F1-4D7B12DB08CF}"/>
              </a:ext>
            </a:extLst>
          </p:cNvPr>
          <p:cNvSpPr/>
          <p:nvPr/>
        </p:nvSpPr>
        <p:spPr>
          <a:xfrm>
            <a:off x="4744561" y="977762"/>
            <a:ext cx="3373120" cy="1754326"/>
          </a:xfrm>
          <a:prstGeom prst="rect">
            <a:avLst/>
          </a:prstGeom>
        </p:spPr>
        <p:txBody>
          <a:bodyPr wrap="square">
            <a:spAutoFit/>
          </a:bodyPr>
          <a:lstStyle/>
          <a:p>
            <a:pPr>
              <a:lnSpc>
                <a:spcPct val="150000"/>
              </a:lnSpc>
            </a:pPr>
            <a:r>
              <a:rPr lang="zh-CN" altLang="zh-CN" sz="2400" dirty="0"/>
              <a:t>本产品对于任何用户提供免费服务，商业运营模式如下：</a:t>
            </a:r>
          </a:p>
        </p:txBody>
      </p:sp>
    </p:spTree>
    <p:extLst>
      <p:ext uri="{BB962C8B-B14F-4D97-AF65-F5344CB8AC3E}">
        <p14:creationId xmlns:p14="http://schemas.microsoft.com/office/powerpoint/2010/main" val="1064937240"/>
      </p:ext>
    </p:extLst>
  </p:cSld>
  <p:clrMapOvr>
    <a:masterClrMapping/>
  </p:clrMapOvr>
  <mc:AlternateContent xmlns:mc="http://schemas.openxmlformats.org/markup-compatibility/2006" xmlns:p14="http://schemas.microsoft.com/office/powerpoint/2010/main">
    <mc:Choice Requires="p14">
      <p:transition spd="slow" p14:dur="1500" advTm="4500">
        <p:random/>
      </p:transition>
    </mc:Choice>
    <mc:Fallback xmlns="">
      <p:transition spd="slow" advTm="4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150"/>
                            </p:stCondLst>
                            <p:childTnLst>
                              <p:par>
                                <p:cTn id="24" presetID="42" presetClass="entr" presetSubtype="0" fill="hold"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anim calcmode="lin" valueType="num">
                                      <p:cBhvr>
                                        <p:cTn id="27" dur="1000" fill="hold"/>
                                        <p:tgtEl>
                                          <p:spTgt spid="43"/>
                                        </p:tgtEl>
                                        <p:attrNameLst>
                                          <p:attrName>ppt_x</p:attrName>
                                        </p:attrNameLst>
                                      </p:cBhvr>
                                      <p:tavLst>
                                        <p:tav tm="0">
                                          <p:val>
                                            <p:strVal val="#ppt_x"/>
                                          </p:val>
                                        </p:tav>
                                        <p:tav tm="100000">
                                          <p:val>
                                            <p:strVal val="#ppt_x"/>
                                          </p:val>
                                        </p:tav>
                                      </p:tavLst>
                                    </p:anim>
                                    <p:anim calcmode="lin" valueType="num">
                                      <p:cBhvr>
                                        <p:cTn id="28" dur="1000" fill="hold"/>
                                        <p:tgtEl>
                                          <p:spTgt spid="4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anim calcmode="lin" valueType="num">
                                      <p:cBhvr>
                                        <p:cTn id="42" dur="500" fill="hold"/>
                                        <p:tgtEl>
                                          <p:spTgt spid="31"/>
                                        </p:tgtEl>
                                        <p:attrNameLst>
                                          <p:attrName>ppt_x</p:attrName>
                                        </p:attrNameLst>
                                      </p:cBhvr>
                                      <p:tavLst>
                                        <p:tav tm="0">
                                          <p:val>
                                            <p:strVal val="#ppt_x"/>
                                          </p:val>
                                        </p:tav>
                                        <p:tav tm="100000">
                                          <p:val>
                                            <p:strVal val="#ppt_x"/>
                                          </p:val>
                                        </p:tav>
                                      </p:tavLst>
                                    </p:anim>
                                    <p:anim calcmode="lin" valueType="num">
                                      <p:cBhvr>
                                        <p:cTn id="43" dur="500" fill="hold"/>
                                        <p:tgtEl>
                                          <p:spTgt spid="31"/>
                                        </p:tgtEl>
                                        <p:attrNameLst>
                                          <p:attrName>ppt_y</p:attrName>
                                        </p:attrNameLst>
                                      </p:cBhvr>
                                      <p:tavLst>
                                        <p:tav tm="0">
                                          <p:val>
                                            <p:strVal val="#ppt_y-.1"/>
                                          </p:val>
                                        </p:tav>
                                        <p:tav tm="100000">
                                          <p:val>
                                            <p:strVal val="#ppt_y"/>
                                          </p:val>
                                        </p:tav>
                                      </p:tavLst>
                                    </p:anim>
                                  </p:childTnLst>
                                </p:cTn>
                              </p:par>
                            </p:childTnLst>
                          </p:cTn>
                        </p:par>
                        <p:par>
                          <p:cTn id="44" fill="hold">
                            <p:stCondLst>
                              <p:cond delay="2150"/>
                            </p:stCondLst>
                            <p:childTnLst>
                              <p:par>
                                <p:cTn id="45" presetID="53" presetClass="entr" presetSubtype="16"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p:cTn id="47" dur="500" fill="hold"/>
                                        <p:tgtEl>
                                          <p:spTgt spid="42"/>
                                        </p:tgtEl>
                                        <p:attrNameLst>
                                          <p:attrName>ppt_w</p:attrName>
                                        </p:attrNameLst>
                                      </p:cBhvr>
                                      <p:tavLst>
                                        <p:tav tm="0">
                                          <p:val>
                                            <p:fltVal val="0"/>
                                          </p:val>
                                        </p:tav>
                                        <p:tav tm="100000">
                                          <p:val>
                                            <p:strVal val="#ppt_w"/>
                                          </p:val>
                                        </p:tav>
                                      </p:tavLst>
                                    </p:anim>
                                    <p:anim calcmode="lin" valueType="num">
                                      <p:cBhvr>
                                        <p:cTn id="48" dur="500" fill="hold"/>
                                        <p:tgtEl>
                                          <p:spTgt spid="42"/>
                                        </p:tgtEl>
                                        <p:attrNameLst>
                                          <p:attrName>ppt_h</p:attrName>
                                        </p:attrNameLst>
                                      </p:cBhvr>
                                      <p:tavLst>
                                        <p:tav tm="0">
                                          <p:val>
                                            <p:fltVal val="0"/>
                                          </p:val>
                                        </p:tav>
                                        <p:tav tm="100000">
                                          <p:val>
                                            <p:strVal val="#ppt_h"/>
                                          </p:val>
                                        </p:tav>
                                      </p:tavLst>
                                    </p:anim>
                                    <p:animEffect transition="in" filter="fade">
                                      <p:cBhvr>
                                        <p:cTn id="49" dur="500"/>
                                        <p:tgtEl>
                                          <p:spTgt spid="42"/>
                                        </p:tgtEl>
                                      </p:cBhvr>
                                    </p:animEffect>
                                  </p:childTnLst>
                                </p:cTn>
                              </p:par>
                              <p:par>
                                <p:cTn id="50" presetID="53" presetClass="entr" presetSubtype="16"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p:cTn id="52" dur="500" fill="hold"/>
                                        <p:tgtEl>
                                          <p:spTgt spid="41"/>
                                        </p:tgtEl>
                                        <p:attrNameLst>
                                          <p:attrName>ppt_w</p:attrName>
                                        </p:attrNameLst>
                                      </p:cBhvr>
                                      <p:tavLst>
                                        <p:tav tm="0">
                                          <p:val>
                                            <p:fltVal val="0"/>
                                          </p:val>
                                        </p:tav>
                                        <p:tav tm="100000">
                                          <p:val>
                                            <p:strVal val="#ppt_w"/>
                                          </p:val>
                                        </p:tav>
                                      </p:tavLst>
                                    </p:anim>
                                    <p:anim calcmode="lin" valueType="num">
                                      <p:cBhvr>
                                        <p:cTn id="53" dur="500" fill="hold"/>
                                        <p:tgtEl>
                                          <p:spTgt spid="41"/>
                                        </p:tgtEl>
                                        <p:attrNameLst>
                                          <p:attrName>ppt_h</p:attrName>
                                        </p:attrNameLst>
                                      </p:cBhvr>
                                      <p:tavLst>
                                        <p:tav tm="0">
                                          <p:val>
                                            <p:fltVal val="0"/>
                                          </p:val>
                                        </p:tav>
                                        <p:tav tm="100000">
                                          <p:val>
                                            <p:strVal val="#ppt_h"/>
                                          </p:val>
                                        </p:tav>
                                      </p:tavLst>
                                    </p:anim>
                                    <p:animEffect transition="in" filter="fade">
                                      <p:cBhvr>
                                        <p:cTn id="54" dur="500"/>
                                        <p:tgtEl>
                                          <p:spTgt spid="41"/>
                                        </p:tgtEl>
                                      </p:cBhvr>
                                    </p:animEffect>
                                  </p:childTnLst>
                                </p:cTn>
                              </p:par>
                            </p:childTnLst>
                          </p:cTn>
                        </p:par>
                        <p:par>
                          <p:cTn id="55" fill="hold">
                            <p:stCondLst>
                              <p:cond delay="2650"/>
                            </p:stCondLst>
                            <p:childTnLst>
                              <p:par>
                                <p:cTn id="56" presetID="2" presetClass="entr" presetSubtype="8" fill="hold" nodeType="after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additive="base">
                                        <p:cTn id="62" dur="500" fill="hold"/>
                                        <p:tgtEl>
                                          <p:spTgt spid="37"/>
                                        </p:tgtEl>
                                        <p:attrNameLst>
                                          <p:attrName>ppt_x</p:attrName>
                                        </p:attrNameLst>
                                      </p:cBhvr>
                                      <p:tavLst>
                                        <p:tav tm="0">
                                          <p:val>
                                            <p:strVal val="1+#ppt_w/2"/>
                                          </p:val>
                                        </p:tav>
                                        <p:tav tm="100000">
                                          <p:val>
                                            <p:strVal val="#ppt_x"/>
                                          </p:val>
                                        </p:tav>
                                      </p:tavLst>
                                    </p:anim>
                                    <p:anim calcmode="lin" valueType="num">
                                      <p:cBhvr additive="base">
                                        <p:cTn id="63" dur="500" fill="hold"/>
                                        <p:tgtEl>
                                          <p:spTgt spid="37"/>
                                        </p:tgtEl>
                                        <p:attrNameLst>
                                          <p:attrName>ppt_y</p:attrName>
                                        </p:attrNameLst>
                                      </p:cBhvr>
                                      <p:tavLst>
                                        <p:tav tm="0">
                                          <p:val>
                                            <p:strVal val="#ppt_y"/>
                                          </p:val>
                                        </p:tav>
                                        <p:tav tm="100000">
                                          <p:val>
                                            <p:strVal val="#ppt_y"/>
                                          </p:val>
                                        </p:tav>
                                      </p:tavLst>
                                    </p:anim>
                                  </p:childTnLst>
                                </p:cTn>
                              </p:par>
                            </p:childTnLst>
                          </p:cTn>
                        </p:par>
                        <p:par>
                          <p:cTn id="64" fill="hold">
                            <p:stCondLst>
                              <p:cond delay="3150"/>
                            </p:stCondLst>
                            <p:childTnLst>
                              <p:par>
                                <p:cTn id="65" presetID="47"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anim calcmode="lin" valueType="num">
                                      <p:cBhvr>
                                        <p:cTn id="68" dur="500" fill="hold"/>
                                        <p:tgtEl>
                                          <p:spTgt spid="39"/>
                                        </p:tgtEl>
                                        <p:attrNameLst>
                                          <p:attrName>ppt_x</p:attrName>
                                        </p:attrNameLst>
                                      </p:cBhvr>
                                      <p:tavLst>
                                        <p:tav tm="0">
                                          <p:val>
                                            <p:strVal val="#ppt_x"/>
                                          </p:val>
                                        </p:tav>
                                        <p:tav tm="100000">
                                          <p:val>
                                            <p:strVal val="#ppt_x"/>
                                          </p:val>
                                        </p:tav>
                                      </p:tavLst>
                                    </p:anim>
                                    <p:anim calcmode="lin" valueType="num">
                                      <p:cBhvr>
                                        <p:cTn id="69" dur="500" fill="hold"/>
                                        <p:tgtEl>
                                          <p:spTgt spid="39"/>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anim calcmode="lin" valueType="num">
                                      <p:cBhvr>
                                        <p:cTn id="73" dur="500" fill="hold"/>
                                        <p:tgtEl>
                                          <p:spTgt spid="40"/>
                                        </p:tgtEl>
                                        <p:attrNameLst>
                                          <p:attrName>ppt_x</p:attrName>
                                        </p:attrNameLst>
                                      </p:cBhvr>
                                      <p:tavLst>
                                        <p:tav tm="0">
                                          <p:val>
                                            <p:strVal val="#ppt_x"/>
                                          </p:val>
                                        </p:tav>
                                        <p:tav tm="100000">
                                          <p:val>
                                            <p:strVal val="#ppt_x"/>
                                          </p:val>
                                        </p:tav>
                                      </p:tavLst>
                                    </p:anim>
                                    <p:anim calcmode="lin" valueType="num">
                                      <p:cBhvr>
                                        <p:cTn id="74"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animBg="1"/>
      <p:bldP spid="12" grpId="0" animBg="1"/>
      <p:bldP spid="39" grpId="0"/>
      <p:bldP spid="40" grpId="0"/>
      <p:bldP spid="3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游戏界面展示</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1823140" cy="963251"/>
            <a:chOff x="230895" y="130347"/>
            <a:chExt cx="11823140"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180787" y="327295"/>
              <a:ext cx="3873248" cy="400110"/>
            </a:xfrm>
            <a:prstGeom prst="rect">
              <a:avLst/>
            </a:prstGeom>
            <a:noFill/>
          </p:spPr>
          <p:txBody>
            <a:bodyPr wrap="square" rtlCol="0">
              <a:spAutoFit/>
            </a:bodyPr>
            <a:lstStyle/>
            <a:p>
              <a:pPr algn="ctr"/>
              <a:r>
                <a:rPr lang="en-US" altLang="zh-CN" sz="2000" dirty="0" smtClean="0">
                  <a:latin typeface="Arial Black" panose="020B0A04020102020204" pitchFamily="34" charset="0"/>
                  <a:ea typeface="萝莉体 第二版" panose="02000500000000000000" pitchFamily="2" charset="-122"/>
                  <a:cs typeface="萝莉体 第二版" panose="02000500000000000000" pitchFamily="2" charset="-122"/>
                </a:rPr>
                <a:t>Extra</a:t>
              </a:r>
              <a:endPar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4"/>
          <a:stretch>
            <a:fillRect/>
          </a:stretch>
        </p:blipFill>
        <p:spPr>
          <a:xfrm>
            <a:off x="1497774" y="5309493"/>
            <a:ext cx="969348" cy="951058"/>
          </a:xfrm>
          <a:prstGeom prst="rect">
            <a:avLst/>
          </a:prstGeom>
        </p:spPr>
      </p:pic>
      <p:sp>
        <p:nvSpPr>
          <p:cNvPr id="32" name="矩形 31">
            <a:extLst>
              <a:ext uri="{FF2B5EF4-FFF2-40B4-BE49-F238E27FC236}">
                <a16:creationId xmlns="" xmlns:a16="http://schemas.microsoft.com/office/drawing/2014/main" id="{5E7EF2E5-91F3-44D7-A1F1-4D7B12DB08CF}"/>
              </a:ext>
            </a:extLst>
          </p:cNvPr>
          <p:cNvSpPr/>
          <p:nvPr/>
        </p:nvSpPr>
        <p:spPr>
          <a:xfrm>
            <a:off x="547945" y="1343521"/>
            <a:ext cx="3373120" cy="590033"/>
          </a:xfrm>
          <a:prstGeom prst="rect">
            <a:avLst/>
          </a:prstGeom>
        </p:spPr>
        <p:txBody>
          <a:bodyPr wrap="square">
            <a:spAutoFit/>
          </a:bodyPr>
          <a:lstStyle/>
          <a:p>
            <a:pPr>
              <a:lnSpc>
                <a:spcPct val="150000"/>
              </a:lnSpc>
            </a:pPr>
            <a:r>
              <a:rPr lang="zh-CN" altLang="en-US" sz="2400" dirty="0" smtClean="0"/>
              <a:t>剧情对话场景：</a:t>
            </a:r>
            <a:endParaRPr lang="zh-CN" altLang="zh-CN" sz="2400" dirty="0"/>
          </a:p>
        </p:txBody>
      </p:sp>
      <p:grpSp>
        <p:nvGrpSpPr>
          <p:cNvPr id="4" name="组合 3"/>
          <p:cNvGrpSpPr/>
          <p:nvPr/>
        </p:nvGrpSpPr>
        <p:grpSpPr>
          <a:xfrm>
            <a:off x="3307080" y="1241106"/>
            <a:ext cx="5981700" cy="4455733"/>
            <a:chOff x="3307080" y="1241106"/>
            <a:chExt cx="5981700" cy="4455733"/>
          </a:xfrm>
        </p:grpSpPr>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8675" y="1271587"/>
              <a:ext cx="5910105" cy="4425252"/>
            </a:xfrm>
            <a:prstGeom prst="rect">
              <a:avLst/>
            </a:prstGeom>
          </p:spPr>
        </p:pic>
        <p:sp>
          <p:nvSpPr>
            <p:cNvPr id="12" name="矩形 11"/>
            <p:cNvSpPr/>
            <p:nvPr/>
          </p:nvSpPr>
          <p:spPr>
            <a:xfrm>
              <a:off x="3482340" y="4358640"/>
              <a:ext cx="1144538" cy="338554"/>
            </a:xfrm>
            <a:prstGeom prst="rect">
              <a:avLst/>
            </a:prstGeom>
            <a:noFill/>
          </p:spPr>
          <p:txBody>
            <a:bodyPr wrap="square" lIns="91440" tIns="45720" rIns="91440" bIns="45720">
              <a:spAutoFit/>
            </a:bodyPr>
            <a:lstStyle/>
            <a:p>
              <a:pPr algn="ctr"/>
              <a:r>
                <a:rPr lang="zh-CN" altLang="en-US" sz="16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姓名</a:t>
              </a:r>
              <a:endParaRPr lang="zh-CN" altLang="en-US" sz="16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14" name="矩形 13"/>
            <p:cNvSpPr/>
            <p:nvPr/>
          </p:nvSpPr>
          <p:spPr>
            <a:xfrm>
              <a:off x="3482340" y="4937760"/>
              <a:ext cx="1264920" cy="461665"/>
            </a:xfrm>
            <a:prstGeom prst="rect">
              <a:avLst/>
            </a:prstGeom>
            <a:noFill/>
          </p:spPr>
          <p:txBody>
            <a:bodyPr wrap="square" lIns="91440" tIns="45720" rIns="91440" bIns="45720">
              <a:spAutoFit/>
            </a:bodyPr>
            <a:lstStyle/>
            <a:p>
              <a:pPr algn="ctr"/>
              <a:r>
                <a:rPr lang="zh-CN" altLang="en-US" sz="2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对话框</a:t>
              </a:r>
              <a:endParaRPr lang="zh-CN" altLang="en-US" sz="2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3" name="矩形 2"/>
            <p:cNvSpPr/>
            <p:nvPr/>
          </p:nvSpPr>
          <p:spPr>
            <a:xfrm>
              <a:off x="3307080" y="1248726"/>
              <a:ext cx="955677" cy="369332"/>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菜单</a:t>
              </a:r>
              <a:endParaRPr lang="zh-CN" altLang="en-US"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6" name="矩形 15"/>
            <p:cNvSpPr/>
            <p:nvPr/>
          </p:nvSpPr>
          <p:spPr>
            <a:xfrm>
              <a:off x="8298180" y="1241106"/>
              <a:ext cx="955677" cy="369332"/>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跳过</a:t>
              </a:r>
              <a:endParaRPr lang="zh-CN" altLang="en-US"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spTree>
    <p:extLst>
      <p:ext uri="{BB962C8B-B14F-4D97-AF65-F5344CB8AC3E}">
        <p14:creationId xmlns:p14="http://schemas.microsoft.com/office/powerpoint/2010/main" val="123192229"/>
      </p:ext>
    </p:extLst>
  </p:cSld>
  <p:clrMapOvr>
    <a:masterClrMapping/>
  </p:clrMapOvr>
  <mc:AlternateContent xmlns:mc="http://schemas.openxmlformats.org/markup-compatibility/2006" xmlns:p14="http://schemas.microsoft.com/office/powerpoint/2010/main">
    <mc:Choice Requires="p14">
      <p:transition spd="slow" p14:dur="1500" advTm="4500">
        <p:random/>
      </p:transition>
    </mc:Choice>
    <mc:Fallback xmlns="">
      <p:transition spd="slow" advTm="4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47"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anim calcmode="lin" valueType="num">
                                      <p:cBhvr>
                                        <p:cTn id="23" dur="500" fill="hold"/>
                                        <p:tgtEl>
                                          <p:spTgt spid="32"/>
                                        </p:tgtEl>
                                        <p:attrNameLst>
                                          <p:attrName>ppt_x</p:attrName>
                                        </p:attrNameLst>
                                      </p:cBhvr>
                                      <p:tavLst>
                                        <p:tav tm="0">
                                          <p:val>
                                            <p:strVal val="#ppt_x"/>
                                          </p:val>
                                        </p:tav>
                                        <p:tav tm="100000">
                                          <p:val>
                                            <p:strVal val="#ppt_x"/>
                                          </p:val>
                                        </p:tav>
                                      </p:tavLst>
                                    </p:anim>
                                    <p:anim calcmode="lin" valueType="num">
                                      <p:cBhvr>
                                        <p:cTn id="24" dur="500" fill="hold"/>
                                        <p:tgtEl>
                                          <p:spTgt spid="32"/>
                                        </p:tgtEl>
                                        <p:attrNameLst>
                                          <p:attrName>ppt_y</p:attrName>
                                        </p:attrNameLst>
                                      </p:cBhvr>
                                      <p:tavLst>
                                        <p:tav tm="0">
                                          <p:val>
                                            <p:strVal val="#ppt_y-.1"/>
                                          </p:val>
                                        </p:tav>
                                        <p:tav tm="100000">
                                          <p:val>
                                            <p:strVal val="#ppt_y"/>
                                          </p:val>
                                        </p:tav>
                                      </p:tavLst>
                                    </p:anim>
                                  </p:childTnLst>
                                </p:cTn>
                              </p:par>
                            </p:childTnLst>
                          </p:cTn>
                        </p:par>
                        <p:par>
                          <p:cTn id="25" fill="hold">
                            <p:stCondLst>
                              <p:cond delay="1250"/>
                            </p:stCondLst>
                            <p:childTnLst>
                              <p:par>
                                <p:cTn id="26" presetID="6" presetClass="entr" presetSubtype="16"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circle(in)">
                                      <p:cBhvr>
                                        <p:cTn id="2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游戏界面展示</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1823140" cy="963251"/>
            <a:chOff x="230895" y="130347"/>
            <a:chExt cx="11823140"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180787" y="327295"/>
              <a:ext cx="3873248" cy="400110"/>
            </a:xfrm>
            <a:prstGeom prst="rect">
              <a:avLst/>
            </a:prstGeom>
            <a:noFill/>
          </p:spPr>
          <p:txBody>
            <a:bodyPr wrap="square" rtlCol="0">
              <a:spAutoFit/>
            </a:bodyPr>
            <a:lstStyle/>
            <a:p>
              <a:pPr algn="ctr"/>
              <a:r>
                <a:rPr lang="en-US" altLang="zh-CN" sz="2000" dirty="0" smtClean="0">
                  <a:latin typeface="Arial Black" panose="020B0A04020102020204" pitchFamily="34" charset="0"/>
                  <a:ea typeface="萝莉体 第二版" panose="02000500000000000000" pitchFamily="2" charset="-122"/>
                  <a:cs typeface="萝莉体 第二版" panose="02000500000000000000" pitchFamily="2" charset="-122"/>
                </a:rPr>
                <a:t>Extra</a:t>
              </a:r>
              <a:endPar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4"/>
          <a:stretch>
            <a:fillRect/>
          </a:stretch>
        </p:blipFill>
        <p:spPr>
          <a:xfrm>
            <a:off x="1497774" y="5309493"/>
            <a:ext cx="969348" cy="951058"/>
          </a:xfrm>
          <a:prstGeom prst="rect">
            <a:avLst/>
          </a:prstGeom>
        </p:spPr>
      </p:pic>
      <p:sp>
        <p:nvSpPr>
          <p:cNvPr id="32" name="矩形 31">
            <a:extLst>
              <a:ext uri="{FF2B5EF4-FFF2-40B4-BE49-F238E27FC236}">
                <a16:creationId xmlns="" xmlns:a16="http://schemas.microsoft.com/office/drawing/2014/main" id="{5E7EF2E5-91F3-44D7-A1F1-4D7B12DB08CF}"/>
              </a:ext>
            </a:extLst>
          </p:cNvPr>
          <p:cNvSpPr/>
          <p:nvPr/>
        </p:nvSpPr>
        <p:spPr>
          <a:xfrm>
            <a:off x="547945" y="1343521"/>
            <a:ext cx="3373120" cy="646331"/>
          </a:xfrm>
          <a:prstGeom prst="rect">
            <a:avLst/>
          </a:prstGeom>
        </p:spPr>
        <p:txBody>
          <a:bodyPr wrap="square">
            <a:spAutoFit/>
          </a:bodyPr>
          <a:lstStyle/>
          <a:p>
            <a:pPr>
              <a:lnSpc>
                <a:spcPct val="150000"/>
              </a:lnSpc>
            </a:pPr>
            <a:r>
              <a:rPr lang="zh-CN" altLang="en-US" sz="2400" dirty="0" smtClean="0"/>
              <a:t>战棋操作场景：</a:t>
            </a:r>
            <a:endParaRPr lang="zh-CN" altLang="zh-CN" sz="2400" dirty="0"/>
          </a:p>
        </p:txBody>
      </p:sp>
      <p:pic>
        <p:nvPicPr>
          <p:cNvPr id="10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0961" y="1093598"/>
            <a:ext cx="7302268" cy="469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组合 13"/>
          <p:cNvGrpSpPr/>
          <p:nvPr/>
        </p:nvGrpSpPr>
        <p:grpSpPr>
          <a:xfrm>
            <a:off x="2703342" y="1517412"/>
            <a:ext cx="6928338" cy="2446981"/>
            <a:chOff x="2703342" y="1517412"/>
            <a:chExt cx="6928338" cy="2446981"/>
          </a:xfrm>
        </p:grpSpPr>
        <p:sp>
          <p:nvSpPr>
            <p:cNvPr id="7" name="矩形 6"/>
            <p:cNvSpPr/>
            <p:nvPr/>
          </p:nvSpPr>
          <p:spPr>
            <a:xfrm>
              <a:off x="2710961" y="2651760"/>
              <a:ext cx="1453943" cy="400110"/>
            </a:xfrm>
            <a:prstGeom prst="rect">
              <a:avLst/>
            </a:prstGeom>
            <a:noFill/>
          </p:spPr>
          <p:txBody>
            <a:bodyPr wrap="square" lIns="91440" tIns="45720" rIns="91440" bIns="45720">
              <a:spAutoFit/>
            </a:bodyPr>
            <a:lstStyle/>
            <a:p>
              <a:pPr algn="ctr"/>
              <a:r>
                <a:rPr lang="zh-CN" altLang="en-US" sz="2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姓名</a:t>
              </a:r>
              <a:endParaRPr lang="zh-CN" altLang="en-US" sz="2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25" name="矩形 24"/>
            <p:cNvSpPr/>
            <p:nvPr/>
          </p:nvSpPr>
          <p:spPr>
            <a:xfrm>
              <a:off x="2703342" y="3065200"/>
              <a:ext cx="1453943" cy="400110"/>
            </a:xfrm>
            <a:prstGeom prst="rect">
              <a:avLst/>
            </a:prstGeom>
            <a:noFill/>
          </p:spPr>
          <p:txBody>
            <a:bodyPr wrap="square" lIns="91440" tIns="45720" rIns="91440" bIns="45720">
              <a:spAutoFit/>
            </a:bodyPr>
            <a:lstStyle/>
            <a:p>
              <a:pPr algn="ctr"/>
              <a:r>
                <a:rPr lang="zh-CN" altLang="en-US" sz="2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职业</a:t>
              </a:r>
              <a:endParaRPr lang="zh-CN" altLang="en-US" sz="2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grpSp>
          <p:nvGrpSpPr>
            <p:cNvPr id="8" name="组合 7"/>
            <p:cNvGrpSpPr/>
            <p:nvPr/>
          </p:nvGrpSpPr>
          <p:grpSpPr>
            <a:xfrm>
              <a:off x="3210455" y="3536119"/>
              <a:ext cx="946830" cy="428274"/>
              <a:chOff x="3755285" y="4108509"/>
              <a:chExt cx="946830" cy="428274"/>
            </a:xfrm>
          </p:grpSpPr>
          <p:sp>
            <p:nvSpPr>
              <p:cNvPr id="26" name="矩形 25"/>
              <p:cNvSpPr/>
              <p:nvPr/>
            </p:nvSpPr>
            <p:spPr>
              <a:xfrm>
                <a:off x="3755285" y="4108509"/>
                <a:ext cx="946830" cy="175372"/>
              </a:xfrm>
              <a:prstGeom prst="rect">
                <a:avLst/>
              </a:prstGeom>
              <a:solidFill>
                <a:srgbClr val="FF5050"/>
              </a:solidFill>
              <a:effectLst>
                <a:outerShdw blurRad="50800" dist="38100" dir="5400000" algn="t"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3755285" y="4361411"/>
                <a:ext cx="946830" cy="175372"/>
              </a:xfrm>
              <a:prstGeom prst="rect">
                <a:avLst/>
              </a:prstGeom>
              <a:solidFill>
                <a:schemeClr val="bg2">
                  <a:lumMod val="10000"/>
                </a:schemeClr>
              </a:solidFill>
              <a:effectLst>
                <a:outerShdw blurRad="50800" dist="38100" dir="5400000" algn="t"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30" name="矩形 29"/>
              <p:cNvSpPr/>
              <p:nvPr/>
            </p:nvSpPr>
            <p:spPr>
              <a:xfrm>
                <a:off x="3755285" y="4361411"/>
                <a:ext cx="718398" cy="175372"/>
              </a:xfrm>
              <a:prstGeom prst="rect">
                <a:avLst/>
              </a:prstGeom>
              <a:solidFill>
                <a:srgbClr val="0070C0"/>
              </a:solidFill>
              <a:effectLst>
                <a:outerShdw blurRad="50800" dist="38100" dir="5400000" algn="t"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p:cNvSpPr/>
            <p:nvPr/>
          </p:nvSpPr>
          <p:spPr>
            <a:xfrm>
              <a:off x="8686800" y="1517412"/>
              <a:ext cx="944880" cy="944880"/>
            </a:xfrm>
            <a:prstGeom prst="ellipse">
              <a:avLst/>
            </a:prstGeom>
            <a:solidFill>
              <a:srgbClr val="00B0F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Adobe Gothic Std B" pitchFamily="34" charset="-128"/>
                  <a:ea typeface="Adobe 楷体 Std R" pitchFamily="18" charset="-122"/>
                </a:rPr>
                <a:t>回合结束</a:t>
              </a:r>
              <a:endParaRPr lang="zh-CN" altLang="en-US" dirty="0">
                <a:latin typeface="Adobe Gothic Std B" pitchFamily="34" charset="-128"/>
                <a:ea typeface="Adobe 楷体 Std R" pitchFamily="18" charset="-122"/>
              </a:endParaRPr>
            </a:p>
          </p:txBody>
        </p:sp>
        <p:sp>
          <p:nvSpPr>
            <p:cNvPr id="34" name="椭圆 33"/>
            <p:cNvSpPr/>
            <p:nvPr/>
          </p:nvSpPr>
          <p:spPr>
            <a:xfrm>
              <a:off x="8686800" y="2579430"/>
              <a:ext cx="944880" cy="944880"/>
            </a:xfrm>
            <a:prstGeom prst="ellipse">
              <a:avLst/>
            </a:prstGeom>
            <a:solidFill>
              <a:schemeClr val="accent6"/>
            </a:solidFill>
            <a:ln>
              <a:solidFill>
                <a:schemeClr val="accent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Adobe Gothic Std B" pitchFamily="34" charset="-128"/>
                  <a:ea typeface="Adobe 楷体 Std R" pitchFamily="18" charset="-122"/>
                </a:rPr>
                <a:t>游戏菜单</a:t>
              </a:r>
              <a:endParaRPr lang="zh-CN" altLang="en-US" dirty="0">
                <a:latin typeface="Adobe Gothic Std B" pitchFamily="34" charset="-128"/>
                <a:ea typeface="Adobe 楷体 Std R" pitchFamily="18" charset="-122"/>
              </a:endParaRPr>
            </a:p>
          </p:txBody>
        </p:sp>
      </p:grpSp>
    </p:spTree>
    <p:extLst>
      <p:ext uri="{BB962C8B-B14F-4D97-AF65-F5344CB8AC3E}">
        <p14:creationId xmlns:p14="http://schemas.microsoft.com/office/powerpoint/2010/main" val="1408374665"/>
      </p:ext>
    </p:extLst>
  </p:cSld>
  <p:clrMapOvr>
    <a:masterClrMapping/>
  </p:clrMapOvr>
  <mc:AlternateContent xmlns:mc="http://schemas.openxmlformats.org/markup-compatibility/2006" xmlns:p14="http://schemas.microsoft.com/office/powerpoint/2010/main">
    <mc:Choice Requires="p14">
      <p:transition spd="slow" p14:dur="1500" advTm="4500">
        <p:random/>
      </p:transition>
    </mc:Choice>
    <mc:Fallback xmlns="">
      <p:transition spd="slow" advTm="4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47"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anim calcmode="lin" valueType="num">
                                      <p:cBhvr>
                                        <p:cTn id="23" dur="500" fill="hold"/>
                                        <p:tgtEl>
                                          <p:spTgt spid="32"/>
                                        </p:tgtEl>
                                        <p:attrNameLst>
                                          <p:attrName>ppt_x</p:attrName>
                                        </p:attrNameLst>
                                      </p:cBhvr>
                                      <p:tavLst>
                                        <p:tav tm="0">
                                          <p:val>
                                            <p:strVal val="#ppt_x"/>
                                          </p:val>
                                        </p:tav>
                                        <p:tav tm="100000">
                                          <p:val>
                                            <p:strVal val="#ppt_x"/>
                                          </p:val>
                                        </p:tav>
                                      </p:tavLst>
                                    </p:anim>
                                    <p:anim calcmode="lin" valueType="num">
                                      <p:cBhvr>
                                        <p:cTn id="24" dur="500" fill="hold"/>
                                        <p:tgtEl>
                                          <p:spTgt spid="32"/>
                                        </p:tgtEl>
                                        <p:attrNameLst>
                                          <p:attrName>ppt_y</p:attrName>
                                        </p:attrNameLst>
                                      </p:cBhvr>
                                      <p:tavLst>
                                        <p:tav tm="0">
                                          <p:val>
                                            <p:strVal val="#ppt_y-.1"/>
                                          </p:val>
                                        </p:tav>
                                        <p:tav tm="100000">
                                          <p:val>
                                            <p:strVal val="#ppt_y"/>
                                          </p:val>
                                        </p:tav>
                                      </p:tavLst>
                                    </p:anim>
                                  </p:childTnLst>
                                </p:cTn>
                              </p:par>
                            </p:childTnLst>
                          </p:cTn>
                        </p:par>
                        <p:par>
                          <p:cTn id="25" fill="hold">
                            <p:stCondLst>
                              <p:cond delay="1250"/>
                            </p:stCondLst>
                            <p:childTnLst>
                              <p:par>
                                <p:cTn id="26" presetID="21" presetClass="entr" presetSubtype="1" fill="hold" nodeType="afterEffect">
                                  <p:stCondLst>
                                    <p:cond delay="0"/>
                                  </p:stCondLst>
                                  <p:childTnLst>
                                    <p:set>
                                      <p:cBhvr>
                                        <p:cTn id="27" dur="1" fill="hold">
                                          <p:stCondLst>
                                            <p:cond delay="0"/>
                                          </p:stCondLst>
                                        </p:cTn>
                                        <p:tgtEl>
                                          <p:spTgt spid="1037"/>
                                        </p:tgtEl>
                                        <p:attrNameLst>
                                          <p:attrName>style.visibility</p:attrName>
                                        </p:attrNameLst>
                                      </p:cBhvr>
                                      <p:to>
                                        <p:strVal val="visible"/>
                                      </p:to>
                                    </p:set>
                                    <p:animEffect transition="in" filter="wheel(1)">
                                      <p:cBhvr>
                                        <p:cTn id="28" dur="2000"/>
                                        <p:tgtEl>
                                          <p:spTgt spid="1037"/>
                                        </p:tgtEl>
                                      </p:cBhvr>
                                    </p:animEffect>
                                  </p:childTnLst>
                                </p:cTn>
                              </p:par>
                            </p:childTnLst>
                          </p:cTn>
                        </p:par>
                        <p:par>
                          <p:cTn id="29" fill="hold">
                            <p:stCondLst>
                              <p:cond delay="3250"/>
                            </p:stCondLst>
                            <p:childTnLst>
                              <p:par>
                                <p:cTn id="30" presetID="21" presetClass="entr" presetSubtype="1"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heel(1)">
                                      <p:cBhvr>
                                        <p:cTn id="3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游戏界面展示</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1823140" cy="963251"/>
            <a:chOff x="230895" y="130347"/>
            <a:chExt cx="11823140"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180787" y="327295"/>
              <a:ext cx="3873248" cy="400110"/>
            </a:xfrm>
            <a:prstGeom prst="rect">
              <a:avLst/>
            </a:prstGeom>
            <a:noFill/>
          </p:spPr>
          <p:txBody>
            <a:bodyPr wrap="square" rtlCol="0">
              <a:spAutoFit/>
            </a:bodyPr>
            <a:lstStyle/>
            <a:p>
              <a:pPr algn="ctr"/>
              <a:r>
                <a:rPr lang="en-US" altLang="zh-CN" sz="2000" dirty="0" smtClean="0">
                  <a:latin typeface="Arial Black" panose="020B0A04020102020204" pitchFamily="34" charset="0"/>
                  <a:ea typeface="萝莉体 第二版" panose="02000500000000000000" pitchFamily="2" charset="-122"/>
                  <a:cs typeface="萝莉体 第二版" panose="02000500000000000000" pitchFamily="2" charset="-122"/>
                </a:rPr>
                <a:t>Extra</a:t>
              </a:r>
              <a:endPar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4"/>
          <a:stretch>
            <a:fillRect/>
          </a:stretch>
        </p:blipFill>
        <p:spPr>
          <a:xfrm>
            <a:off x="1497774" y="5309493"/>
            <a:ext cx="969348" cy="951058"/>
          </a:xfrm>
          <a:prstGeom prst="rect">
            <a:avLst/>
          </a:prstGeom>
        </p:spPr>
      </p:pic>
      <p:sp>
        <p:nvSpPr>
          <p:cNvPr id="32" name="矩形 31">
            <a:extLst>
              <a:ext uri="{FF2B5EF4-FFF2-40B4-BE49-F238E27FC236}">
                <a16:creationId xmlns="" xmlns:a16="http://schemas.microsoft.com/office/drawing/2014/main" id="{5E7EF2E5-91F3-44D7-A1F1-4D7B12DB08CF}"/>
              </a:ext>
            </a:extLst>
          </p:cNvPr>
          <p:cNvSpPr/>
          <p:nvPr/>
        </p:nvSpPr>
        <p:spPr>
          <a:xfrm>
            <a:off x="547945" y="1343521"/>
            <a:ext cx="3373120" cy="646331"/>
          </a:xfrm>
          <a:prstGeom prst="rect">
            <a:avLst/>
          </a:prstGeom>
        </p:spPr>
        <p:txBody>
          <a:bodyPr wrap="square">
            <a:spAutoFit/>
          </a:bodyPr>
          <a:lstStyle/>
          <a:p>
            <a:pPr>
              <a:lnSpc>
                <a:spcPct val="150000"/>
              </a:lnSpc>
            </a:pPr>
            <a:r>
              <a:rPr lang="zh-CN" altLang="en-US" sz="2400" dirty="0" smtClean="0"/>
              <a:t>战斗场景：</a:t>
            </a:r>
            <a:endParaRPr lang="zh-CN" altLang="zh-CN" sz="2400" dirty="0"/>
          </a:p>
        </p:txBody>
      </p:sp>
      <p:grpSp>
        <p:nvGrpSpPr>
          <p:cNvPr id="8" name="组合 7"/>
          <p:cNvGrpSpPr/>
          <p:nvPr/>
        </p:nvGrpSpPr>
        <p:grpSpPr>
          <a:xfrm>
            <a:off x="3002280" y="1093597"/>
            <a:ext cx="7589409" cy="5616163"/>
            <a:chOff x="3002280" y="1093597"/>
            <a:chExt cx="7589409" cy="5616163"/>
          </a:xfrm>
        </p:grpSpPr>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2280" y="1093597"/>
              <a:ext cx="7589409" cy="5616163"/>
            </a:xfrm>
            <a:prstGeom prst="rect">
              <a:avLst/>
            </a:prstGeom>
          </p:spPr>
        </p:pic>
        <p:sp>
          <p:nvSpPr>
            <p:cNvPr id="3" name="矩形 2"/>
            <p:cNvSpPr/>
            <p:nvPr/>
          </p:nvSpPr>
          <p:spPr>
            <a:xfrm>
              <a:off x="6900627" y="5532119"/>
              <a:ext cx="1562100" cy="252902"/>
            </a:xfrm>
            <a:prstGeom prst="rect">
              <a:avLst/>
            </a:prstGeom>
            <a:solidFill>
              <a:srgbClr val="FF5050"/>
            </a:solidFill>
            <a:effectLst>
              <a:outerShdw blurRad="50800" dist="38100" dir="5400000" algn="t"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900627" y="5785021"/>
              <a:ext cx="1562100" cy="252902"/>
            </a:xfrm>
            <a:prstGeom prst="rect">
              <a:avLst/>
            </a:prstGeom>
            <a:solidFill>
              <a:schemeClr val="bg2">
                <a:lumMod val="10000"/>
              </a:schemeClr>
            </a:solidFill>
            <a:effectLst>
              <a:outerShdw blurRad="50800" dist="38100" dir="5400000" algn="t"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12" name="矩形 11"/>
            <p:cNvSpPr/>
            <p:nvPr/>
          </p:nvSpPr>
          <p:spPr>
            <a:xfrm>
              <a:off x="6900627" y="5785021"/>
              <a:ext cx="1191813" cy="252902"/>
            </a:xfrm>
            <a:prstGeom prst="rect">
              <a:avLst/>
            </a:prstGeom>
            <a:solidFill>
              <a:srgbClr val="0070C0"/>
            </a:solidFill>
            <a:effectLst>
              <a:outerShdw blurRad="50800" dist="38100" dir="5400000" algn="t"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691699" y="5489293"/>
              <a:ext cx="1979956" cy="338554"/>
            </a:xfrm>
            <a:prstGeom prst="rect">
              <a:avLst/>
            </a:prstGeom>
            <a:noFill/>
          </p:spPr>
          <p:txBody>
            <a:bodyPr wrap="square" lIns="91440" tIns="45720" rIns="91440" bIns="45720">
              <a:spAutoFit/>
            </a:bodyPr>
            <a:lstStyle/>
            <a:p>
              <a:pPr algn="ctr"/>
              <a:r>
                <a:rPr lang="en-US" altLang="zh-CN" sz="16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56/56</a:t>
              </a:r>
              <a:endParaRPr lang="zh-CN" altLang="en-US" sz="16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16" name="矩形 15"/>
            <p:cNvSpPr/>
            <p:nvPr/>
          </p:nvSpPr>
          <p:spPr>
            <a:xfrm>
              <a:off x="6691699" y="5742195"/>
              <a:ext cx="1979956" cy="338554"/>
            </a:xfrm>
            <a:prstGeom prst="rect">
              <a:avLst/>
            </a:prstGeom>
            <a:noFill/>
          </p:spPr>
          <p:txBody>
            <a:bodyPr wrap="square" lIns="91440" tIns="45720" rIns="91440" bIns="45720">
              <a:spAutoFit/>
            </a:bodyPr>
            <a:lstStyle/>
            <a:p>
              <a:pPr algn="ctr"/>
              <a:r>
                <a:rPr lang="en-US" altLang="zh-CN" sz="16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16/20</a:t>
              </a:r>
              <a:endParaRPr lang="zh-CN" altLang="en-US" sz="16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grpSp>
    </p:spTree>
    <p:extLst>
      <p:ext uri="{BB962C8B-B14F-4D97-AF65-F5344CB8AC3E}">
        <p14:creationId xmlns:p14="http://schemas.microsoft.com/office/powerpoint/2010/main" val="1408374665"/>
      </p:ext>
    </p:extLst>
  </p:cSld>
  <p:clrMapOvr>
    <a:masterClrMapping/>
  </p:clrMapOvr>
  <mc:AlternateContent xmlns:mc="http://schemas.openxmlformats.org/markup-compatibility/2006" xmlns:p14="http://schemas.microsoft.com/office/powerpoint/2010/main">
    <mc:Choice Requires="p14">
      <p:transition spd="slow" p14:dur="1500" advTm="4500">
        <p:random/>
      </p:transition>
    </mc:Choice>
    <mc:Fallback xmlns="">
      <p:transition spd="slow" advTm="4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47"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anim calcmode="lin" valueType="num">
                                      <p:cBhvr>
                                        <p:cTn id="23" dur="500" fill="hold"/>
                                        <p:tgtEl>
                                          <p:spTgt spid="32"/>
                                        </p:tgtEl>
                                        <p:attrNameLst>
                                          <p:attrName>ppt_x</p:attrName>
                                        </p:attrNameLst>
                                      </p:cBhvr>
                                      <p:tavLst>
                                        <p:tav tm="0">
                                          <p:val>
                                            <p:strVal val="#ppt_x"/>
                                          </p:val>
                                        </p:tav>
                                        <p:tav tm="100000">
                                          <p:val>
                                            <p:strVal val="#ppt_x"/>
                                          </p:val>
                                        </p:tav>
                                      </p:tavLst>
                                    </p:anim>
                                    <p:anim calcmode="lin" valueType="num">
                                      <p:cBhvr>
                                        <p:cTn id="24" dur="500" fill="hold"/>
                                        <p:tgtEl>
                                          <p:spTgt spid="32"/>
                                        </p:tgtEl>
                                        <p:attrNameLst>
                                          <p:attrName>ppt_y</p:attrName>
                                        </p:attrNameLst>
                                      </p:cBhvr>
                                      <p:tavLst>
                                        <p:tav tm="0">
                                          <p:val>
                                            <p:strVal val="#ppt_y-.1"/>
                                          </p:val>
                                        </p:tav>
                                        <p:tav tm="100000">
                                          <p:val>
                                            <p:strVal val="#ppt_y"/>
                                          </p:val>
                                        </p:tav>
                                      </p:tavLst>
                                    </p:anim>
                                  </p:childTnLst>
                                </p:cTn>
                              </p:par>
                            </p:childTnLst>
                          </p:cTn>
                        </p:par>
                        <p:par>
                          <p:cTn id="25" fill="hold">
                            <p:stCondLst>
                              <p:cond delay="1250"/>
                            </p:stCondLst>
                            <p:childTnLst>
                              <p:par>
                                <p:cTn id="26" presetID="31"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1000" fill="hold"/>
                                        <p:tgtEl>
                                          <p:spTgt spid="8"/>
                                        </p:tgtEl>
                                        <p:attrNameLst>
                                          <p:attrName>ppt_w</p:attrName>
                                        </p:attrNameLst>
                                      </p:cBhvr>
                                      <p:tavLst>
                                        <p:tav tm="0">
                                          <p:val>
                                            <p:fltVal val="0"/>
                                          </p:val>
                                        </p:tav>
                                        <p:tav tm="100000">
                                          <p:val>
                                            <p:strVal val="#ppt_w"/>
                                          </p:val>
                                        </p:tav>
                                      </p:tavLst>
                                    </p:anim>
                                    <p:anim calcmode="lin" valueType="num">
                                      <p:cBhvr>
                                        <p:cTn id="29" dur="1000" fill="hold"/>
                                        <p:tgtEl>
                                          <p:spTgt spid="8"/>
                                        </p:tgtEl>
                                        <p:attrNameLst>
                                          <p:attrName>ppt_h</p:attrName>
                                        </p:attrNameLst>
                                      </p:cBhvr>
                                      <p:tavLst>
                                        <p:tav tm="0">
                                          <p:val>
                                            <p:fltVal val="0"/>
                                          </p:val>
                                        </p:tav>
                                        <p:tav tm="100000">
                                          <p:val>
                                            <p:strVal val="#ppt_h"/>
                                          </p:val>
                                        </p:tav>
                                      </p:tavLst>
                                    </p:anim>
                                    <p:anim calcmode="lin" valueType="num">
                                      <p:cBhvr>
                                        <p:cTn id="30" dur="1000" fill="hold"/>
                                        <p:tgtEl>
                                          <p:spTgt spid="8"/>
                                        </p:tgtEl>
                                        <p:attrNameLst>
                                          <p:attrName>style.rotation</p:attrName>
                                        </p:attrNameLst>
                                      </p:cBhvr>
                                      <p:tavLst>
                                        <p:tav tm="0">
                                          <p:val>
                                            <p:fltVal val="90"/>
                                          </p:val>
                                        </p:tav>
                                        <p:tav tm="100000">
                                          <p:val>
                                            <p:fltVal val="0"/>
                                          </p:val>
                                        </p:tav>
                                      </p:tavLst>
                                    </p:anim>
                                    <p:animEffect transition="in" filter="fade">
                                      <p:cBhvr>
                                        <p:cTn id="3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图片 132">
            <a:extLst>
              <a:ext uri="{FF2B5EF4-FFF2-40B4-BE49-F238E27FC236}">
                <a16:creationId xmlns="" xmlns:a16="http://schemas.microsoft.com/office/drawing/2014/main" id="{993C58B4-9E0D-4990-8ABC-76F655A7E9B2}"/>
              </a:ext>
            </a:extLst>
          </p:cNvPr>
          <p:cNvPicPr>
            <a:picLocks noChangeAspect="1"/>
          </p:cNvPicPr>
          <p:nvPr/>
        </p:nvPicPr>
        <p:blipFill>
          <a:blip r:embed="rId3"/>
          <a:stretch>
            <a:fillRect/>
          </a:stretch>
        </p:blipFill>
        <p:spPr>
          <a:xfrm>
            <a:off x="1974747" y="1350871"/>
            <a:ext cx="8242506" cy="3584759"/>
          </a:xfrm>
          <a:prstGeom prst="rect">
            <a:avLst/>
          </a:prstGeom>
        </p:spPr>
      </p:pic>
      <p:sp>
        <p:nvSpPr>
          <p:cNvPr id="13" name="文本框 12">
            <a:extLst>
              <a:ext uri="{FF2B5EF4-FFF2-40B4-BE49-F238E27FC236}">
                <a16:creationId xmlns="" xmlns:a16="http://schemas.microsoft.com/office/drawing/2014/main" id="{D6956037-4671-4BC6-967E-4631CD01E5BA}"/>
              </a:ext>
            </a:extLst>
          </p:cNvPr>
          <p:cNvSpPr txBox="1"/>
          <p:nvPr/>
        </p:nvSpPr>
        <p:spPr>
          <a:xfrm>
            <a:off x="2855776" y="2248989"/>
            <a:ext cx="6721280" cy="1569660"/>
          </a:xfrm>
          <a:prstGeom prst="rect">
            <a:avLst/>
          </a:prstGeom>
          <a:noFill/>
        </p:spPr>
        <p:txBody>
          <a:bodyPr wrap="square" rtlCol="0">
            <a:spAutoFit/>
          </a:bodyPr>
          <a:lstStyle/>
          <a:p>
            <a:pPr algn="ctr"/>
            <a:r>
              <a:rPr lang="zh-CN" altLang="en-US" sz="9600" dirty="0">
                <a:latin typeface="萝莉体 第二版" panose="02000500000000000000" pitchFamily="2" charset="-122"/>
                <a:ea typeface="萝莉体 第二版" panose="02000500000000000000" pitchFamily="2" charset="-122"/>
                <a:cs typeface="萝莉体 第二版" panose="02000500000000000000" pitchFamily="2" charset="-122"/>
              </a:rPr>
              <a:t>感谢聆听</a:t>
            </a:r>
          </a:p>
        </p:txBody>
      </p:sp>
      <p:grpSp>
        <p:nvGrpSpPr>
          <p:cNvPr id="147" name="组合 146">
            <a:extLst>
              <a:ext uri="{FF2B5EF4-FFF2-40B4-BE49-F238E27FC236}">
                <a16:creationId xmlns="" xmlns:a16="http://schemas.microsoft.com/office/drawing/2014/main" id="{D2A15422-4777-4451-81B8-4575D5B3C637}"/>
              </a:ext>
            </a:extLst>
          </p:cNvPr>
          <p:cNvGrpSpPr/>
          <p:nvPr/>
        </p:nvGrpSpPr>
        <p:grpSpPr>
          <a:xfrm>
            <a:off x="2916484" y="4316938"/>
            <a:ext cx="1000050" cy="707197"/>
            <a:chOff x="2916484" y="4316938"/>
            <a:chExt cx="1000050" cy="707197"/>
          </a:xfrm>
        </p:grpSpPr>
        <p:pic>
          <p:nvPicPr>
            <p:cNvPr id="134" name="图片 133">
              <a:extLst>
                <a:ext uri="{FF2B5EF4-FFF2-40B4-BE49-F238E27FC236}">
                  <a16:creationId xmlns="" xmlns:a16="http://schemas.microsoft.com/office/drawing/2014/main" id="{BF1E0952-2B32-489C-BCE9-9675A89AA4A5}"/>
                </a:ext>
              </a:extLst>
            </p:cNvPr>
            <p:cNvPicPr>
              <a:picLocks noChangeAspect="1"/>
            </p:cNvPicPr>
            <p:nvPr/>
          </p:nvPicPr>
          <p:blipFill>
            <a:blip r:embed="rId4"/>
            <a:stretch>
              <a:fillRect/>
            </a:stretch>
          </p:blipFill>
          <p:spPr>
            <a:xfrm>
              <a:off x="3123985" y="4316938"/>
              <a:ext cx="792549" cy="707197"/>
            </a:xfrm>
            <a:prstGeom prst="rect">
              <a:avLst/>
            </a:prstGeom>
          </p:spPr>
        </p:pic>
        <p:pic>
          <p:nvPicPr>
            <p:cNvPr id="135" name="图片 134">
              <a:extLst>
                <a:ext uri="{FF2B5EF4-FFF2-40B4-BE49-F238E27FC236}">
                  <a16:creationId xmlns="" xmlns:a16="http://schemas.microsoft.com/office/drawing/2014/main" id="{CAA6A099-31C4-4A87-A759-08152471C792}"/>
                </a:ext>
              </a:extLst>
            </p:cNvPr>
            <p:cNvPicPr>
              <a:picLocks noChangeAspect="1"/>
            </p:cNvPicPr>
            <p:nvPr/>
          </p:nvPicPr>
          <p:blipFill>
            <a:blip r:embed="rId5"/>
            <a:stretch>
              <a:fillRect/>
            </a:stretch>
          </p:blipFill>
          <p:spPr>
            <a:xfrm>
              <a:off x="2916484" y="4500183"/>
              <a:ext cx="432854" cy="457240"/>
            </a:xfrm>
            <a:prstGeom prst="rect">
              <a:avLst/>
            </a:prstGeom>
          </p:spPr>
        </p:pic>
      </p:grpSp>
      <p:pic>
        <p:nvPicPr>
          <p:cNvPr id="136" name="图片 135">
            <a:extLst>
              <a:ext uri="{FF2B5EF4-FFF2-40B4-BE49-F238E27FC236}">
                <a16:creationId xmlns="" xmlns:a16="http://schemas.microsoft.com/office/drawing/2014/main" id="{47A08E99-12C0-47C6-85B6-582F188F8332}"/>
              </a:ext>
            </a:extLst>
          </p:cNvPr>
          <p:cNvPicPr>
            <a:picLocks noChangeAspect="1"/>
          </p:cNvPicPr>
          <p:nvPr/>
        </p:nvPicPr>
        <p:blipFill>
          <a:blip r:embed="rId6"/>
          <a:stretch>
            <a:fillRect/>
          </a:stretch>
        </p:blipFill>
        <p:spPr>
          <a:xfrm>
            <a:off x="9577056" y="3895372"/>
            <a:ext cx="676715" cy="573074"/>
          </a:xfrm>
          <a:prstGeom prst="rect">
            <a:avLst/>
          </a:prstGeom>
        </p:spPr>
      </p:pic>
      <p:grpSp>
        <p:nvGrpSpPr>
          <p:cNvPr id="146" name="组合 145">
            <a:extLst>
              <a:ext uri="{FF2B5EF4-FFF2-40B4-BE49-F238E27FC236}">
                <a16:creationId xmlns="" xmlns:a16="http://schemas.microsoft.com/office/drawing/2014/main" id="{B90632DC-5EEB-4C81-9A8C-0DC5FD434922}"/>
              </a:ext>
            </a:extLst>
          </p:cNvPr>
          <p:cNvGrpSpPr/>
          <p:nvPr/>
        </p:nvGrpSpPr>
        <p:grpSpPr>
          <a:xfrm>
            <a:off x="5986871" y="4695632"/>
            <a:ext cx="859611" cy="650622"/>
            <a:chOff x="5986871" y="4695632"/>
            <a:chExt cx="859611" cy="650622"/>
          </a:xfrm>
        </p:grpSpPr>
        <p:pic>
          <p:nvPicPr>
            <p:cNvPr id="137" name="图片 136">
              <a:extLst>
                <a:ext uri="{FF2B5EF4-FFF2-40B4-BE49-F238E27FC236}">
                  <a16:creationId xmlns="" xmlns:a16="http://schemas.microsoft.com/office/drawing/2014/main" id="{1BA1ABD7-815E-4A74-802A-E8057453D63C}"/>
                </a:ext>
              </a:extLst>
            </p:cNvPr>
            <p:cNvPicPr>
              <a:picLocks noChangeAspect="1"/>
            </p:cNvPicPr>
            <p:nvPr/>
          </p:nvPicPr>
          <p:blipFill>
            <a:blip r:embed="rId7"/>
            <a:stretch>
              <a:fillRect/>
            </a:stretch>
          </p:blipFill>
          <p:spPr>
            <a:xfrm>
              <a:off x="5986871" y="4695632"/>
              <a:ext cx="859611" cy="542591"/>
            </a:xfrm>
            <a:prstGeom prst="rect">
              <a:avLst/>
            </a:prstGeom>
          </p:spPr>
        </p:pic>
        <p:pic>
          <p:nvPicPr>
            <p:cNvPr id="138" name="图片 137">
              <a:extLst>
                <a:ext uri="{FF2B5EF4-FFF2-40B4-BE49-F238E27FC236}">
                  <a16:creationId xmlns="" xmlns:a16="http://schemas.microsoft.com/office/drawing/2014/main" id="{759E3363-AF28-4D1A-B7F8-7D64483360EB}"/>
                </a:ext>
              </a:extLst>
            </p:cNvPr>
            <p:cNvPicPr>
              <a:picLocks noChangeAspect="1"/>
            </p:cNvPicPr>
            <p:nvPr/>
          </p:nvPicPr>
          <p:blipFill>
            <a:blip r:embed="rId8"/>
            <a:stretch>
              <a:fillRect/>
            </a:stretch>
          </p:blipFill>
          <p:spPr>
            <a:xfrm>
              <a:off x="6655353" y="5151165"/>
              <a:ext cx="170703" cy="195089"/>
            </a:xfrm>
            <a:prstGeom prst="rect">
              <a:avLst/>
            </a:prstGeom>
          </p:spPr>
        </p:pic>
      </p:grpSp>
      <p:pic>
        <p:nvPicPr>
          <p:cNvPr id="139" name="图片 138">
            <a:extLst>
              <a:ext uri="{FF2B5EF4-FFF2-40B4-BE49-F238E27FC236}">
                <a16:creationId xmlns="" xmlns:a16="http://schemas.microsoft.com/office/drawing/2014/main" id="{FA85FBE5-7EF6-4D1A-B69B-81801267D026}"/>
              </a:ext>
            </a:extLst>
          </p:cNvPr>
          <p:cNvPicPr>
            <a:picLocks noChangeAspect="1"/>
          </p:cNvPicPr>
          <p:nvPr/>
        </p:nvPicPr>
        <p:blipFill>
          <a:blip r:embed="rId9"/>
          <a:stretch>
            <a:fillRect/>
          </a:stretch>
        </p:blipFill>
        <p:spPr>
          <a:xfrm>
            <a:off x="1649440" y="2046181"/>
            <a:ext cx="384081" cy="987638"/>
          </a:xfrm>
          <a:prstGeom prst="rect">
            <a:avLst/>
          </a:prstGeom>
        </p:spPr>
      </p:pic>
      <p:pic>
        <p:nvPicPr>
          <p:cNvPr id="140" name="图片 139">
            <a:extLst>
              <a:ext uri="{FF2B5EF4-FFF2-40B4-BE49-F238E27FC236}">
                <a16:creationId xmlns="" xmlns:a16="http://schemas.microsoft.com/office/drawing/2014/main" id="{06ABF907-259A-45B7-8DC9-3A641CAB0AFE}"/>
              </a:ext>
            </a:extLst>
          </p:cNvPr>
          <p:cNvPicPr>
            <a:picLocks noChangeAspect="1"/>
          </p:cNvPicPr>
          <p:nvPr/>
        </p:nvPicPr>
        <p:blipFill>
          <a:blip r:embed="rId10"/>
          <a:stretch>
            <a:fillRect/>
          </a:stretch>
        </p:blipFill>
        <p:spPr>
          <a:xfrm>
            <a:off x="10004188" y="1323437"/>
            <a:ext cx="597460" cy="737680"/>
          </a:xfrm>
          <a:prstGeom prst="rect">
            <a:avLst/>
          </a:prstGeom>
        </p:spPr>
      </p:pic>
      <p:pic>
        <p:nvPicPr>
          <p:cNvPr id="121" name="图片 120">
            <a:extLst>
              <a:ext uri="{FF2B5EF4-FFF2-40B4-BE49-F238E27FC236}">
                <a16:creationId xmlns="" xmlns:a16="http://schemas.microsoft.com/office/drawing/2014/main" id="{D83D6958-45B6-4BE0-AAC7-5485E328878A}"/>
              </a:ext>
            </a:extLst>
          </p:cNvPr>
          <p:cNvPicPr>
            <a:picLocks noChangeAspect="1"/>
          </p:cNvPicPr>
          <p:nvPr/>
        </p:nvPicPr>
        <p:blipFill>
          <a:blip r:embed="rId11"/>
          <a:stretch>
            <a:fillRect/>
          </a:stretch>
        </p:blipFill>
        <p:spPr>
          <a:xfrm>
            <a:off x="7631711" y="736416"/>
            <a:ext cx="1518036" cy="688908"/>
          </a:xfrm>
          <a:prstGeom prst="rect">
            <a:avLst/>
          </a:prstGeom>
        </p:spPr>
      </p:pic>
      <p:pic>
        <p:nvPicPr>
          <p:cNvPr id="122" name="图片 121">
            <a:extLst>
              <a:ext uri="{FF2B5EF4-FFF2-40B4-BE49-F238E27FC236}">
                <a16:creationId xmlns="" xmlns:a16="http://schemas.microsoft.com/office/drawing/2014/main" id="{4B5C510C-46E2-45C4-B6FC-58E0FBAF59BB}"/>
              </a:ext>
            </a:extLst>
          </p:cNvPr>
          <p:cNvPicPr>
            <a:picLocks noChangeAspect="1"/>
          </p:cNvPicPr>
          <p:nvPr/>
        </p:nvPicPr>
        <p:blipFill>
          <a:blip r:embed="rId12"/>
          <a:stretch>
            <a:fillRect/>
          </a:stretch>
        </p:blipFill>
        <p:spPr>
          <a:xfrm>
            <a:off x="9412445" y="4179476"/>
            <a:ext cx="2932430" cy="2700762"/>
          </a:xfrm>
          <a:prstGeom prst="rect">
            <a:avLst/>
          </a:prstGeom>
        </p:spPr>
      </p:pic>
      <p:pic>
        <p:nvPicPr>
          <p:cNvPr id="123" name="图片 122">
            <a:extLst>
              <a:ext uri="{FF2B5EF4-FFF2-40B4-BE49-F238E27FC236}">
                <a16:creationId xmlns="" xmlns:a16="http://schemas.microsoft.com/office/drawing/2014/main" id="{E646F7E6-F102-43C2-8D89-FA6D57E94BB0}"/>
              </a:ext>
            </a:extLst>
          </p:cNvPr>
          <p:cNvPicPr>
            <a:picLocks noChangeAspect="1"/>
          </p:cNvPicPr>
          <p:nvPr/>
        </p:nvPicPr>
        <p:blipFill>
          <a:blip r:embed="rId13"/>
          <a:stretch>
            <a:fillRect/>
          </a:stretch>
        </p:blipFill>
        <p:spPr>
          <a:xfrm>
            <a:off x="293846" y="291513"/>
            <a:ext cx="1646063" cy="1194920"/>
          </a:xfrm>
          <a:prstGeom prst="rect">
            <a:avLst/>
          </a:prstGeom>
        </p:spPr>
      </p:pic>
      <p:pic>
        <p:nvPicPr>
          <p:cNvPr id="124" name="图片 123">
            <a:extLst>
              <a:ext uri="{FF2B5EF4-FFF2-40B4-BE49-F238E27FC236}">
                <a16:creationId xmlns="" xmlns:a16="http://schemas.microsoft.com/office/drawing/2014/main" id="{F8E0409B-D9CD-4CAA-9429-6A98B3E27814}"/>
              </a:ext>
            </a:extLst>
          </p:cNvPr>
          <p:cNvPicPr>
            <a:picLocks noChangeAspect="1"/>
          </p:cNvPicPr>
          <p:nvPr/>
        </p:nvPicPr>
        <p:blipFill>
          <a:blip r:embed="rId14"/>
          <a:stretch>
            <a:fillRect/>
          </a:stretch>
        </p:blipFill>
        <p:spPr>
          <a:xfrm>
            <a:off x="10606798" y="504948"/>
            <a:ext cx="1444877" cy="914479"/>
          </a:xfrm>
          <a:prstGeom prst="rect">
            <a:avLst/>
          </a:prstGeom>
        </p:spPr>
      </p:pic>
      <p:pic>
        <p:nvPicPr>
          <p:cNvPr id="125" name="图片 124">
            <a:extLst>
              <a:ext uri="{FF2B5EF4-FFF2-40B4-BE49-F238E27FC236}">
                <a16:creationId xmlns="" xmlns:a16="http://schemas.microsoft.com/office/drawing/2014/main" id="{46E13DAF-9AF4-44FE-A44A-FD126486F3C5}"/>
              </a:ext>
            </a:extLst>
          </p:cNvPr>
          <p:cNvPicPr>
            <a:picLocks noChangeAspect="1"/>
          </p:cNvPicPr>
          <p:nvPr/>
        </p:nvPicPr>
        <p:blipFill>
          <a:blip r:embed="rId15"/>
          <a:stretch>
            <a:fillRect/>
          </a:stretch>
        </p:blipFill>
        <p:spPr>
          <a:xfrm>
            <a:off x="297566" y="4024459"/>
            <a:ext cx="1140051" cy="1505843"/>
          </a:xfrm>
          <a:prstGeom prst="rect">
            <a:avLst/>
          </a:prstGeom>
        </p:spPr>
      </p:pic>
      <p:pic>
        <p:nvPicPr>
          <p:cNvPr id="126" name="图片 125">
            <a:extLst>
              <a:ext uri="{FF2B5EF4-FFF2-40B4-BE49-F238E27FC236}">
                <a16:creationId xmlns="" xmlns:a16="http://schemas.microsoft.com/office/drawing/2014/main" id="{B310B028-F89C-47FE-AD2F-C2598BCB1F63}"/>
              </a:ext>
            </a:extLst>
          </p:cNvPr>
          <p:cNvPicPr>
            <a:picLocks noChangeAspect="1"/>
          </p:cNvPicPr>
          <p:nvPr/>
        </p:nvPicPr>
        <p:blipFill>
          <a:blip r:embed="rId16"/>
          <a:stretch>
            <a:fillRect/>
          </a:stretch>
        </p:blipFill>
        <p:spPr>
          <a:xfrm>
            <a:off x="8051555" y="5809757"/>
            <a:ext cx="573074" cy="579170"/>
          </a:xfrm>
          <a:prstGeom prst="rect">
            <a:avLst/>
          </a:prstGeom>
        </p:spPr>
      </p:pic>
      <p:pic>
        <p:nvPicPr>
          <p:cNvPr id="127" name="图片 126">
            <a:extLst>
              <a:ext uri="{FF2B5EF4-FFF2-40B4-BE49-F238E27FC236}">
                <a16:creationId xmlns="" xmlns:a16="http://schemas.microsoft.com/office/drawing/2014/main" id="{6472F203-058E-4EBB-AF2B-2F08AA25D39C}"/>
              </a:ext>
            </a:extLst>
          </p:cNvPr>
          <p:cNvPicPr>
            <a:picLocks noChangeAspect="1"/>
          </p:cNvPicPr>
          <p:nvPr/>
        </p:nvPicPr>
        <p:blipFill>
          <a:blip r:embed="rId17"/>
          <a:stretch>
            <a:fillRect/>
          </a:stretch>
        </p:blipFill>
        <p:spPr>
          <a:xfrm>
            <a:off x="1649440" y="5618232"/>
            <a:ext cx="1377815" cy="969348"/>
          </a:xfrm>
          <a:prstGeom prst="rect">
            <a:avLst/>
          </a:prstGeom>
        </p:spPr>
      </p:pic>
      <p:grpSp>
        <p:nvGrpSpPr>
          <p:cNvPr id="144" name="组合 143">
            <a:extLst>
              <a:ext uri="{FF2B5EF4-FFF2-40B4-BE49-F238E27FC236}">
                <a16:creationId xmlns="" xmlns:a16="http://schemas.microsoft.com/office/drawing/2014/main" id="{823692DF-FD1C-4CE8-8EC5-258EA0B36403}"/>
              </a:ext>
            </a:extLst>
          </p:cNvPr>
          <p:cNvGrpSpPr/>
          <p:nvPr/>
        </p:nvGrpSpPr>
        <p:grpSpPr>
          <a:xfrm>
            <a:off x="2780534" y="709981"/>
            <a:ext cx="1716575" cy="1048603"/>
            <a:chOff x="2780534" y="709981"/>
            <a:chExt cx="1716575" cy="1048603"/>
          </a:xfrm>
        </p:grpSpPr>
        <p:pic>
          <p:nvPicPr>
            <p:cNvPr id="128" name="图片 127">
              <a:extLst>
                <a:ext uri="{FF2B5EF4-FFF2-40B4-BE49-F238E27FC236}">
                  <a16:creationId xmlns="" xmlns:a16="http://schemas.microsoft.com/office/drawing/2014/main" id="{C40AC1A1-8215-4827-8778-3B9CAC5E7A21}"/>
                </a:ext>
              </a:extLst>
            </p:cNvPr>
            <p:cNvPicPr>
              <a:picLocks noChangeAspect="1"/>
            </p:cNvPicPr>
            <p:nvPr/>
          </p:nvPicPr>
          <p:blipFill>
            <a:blip r:embed="rId18"/>
            <a:stretch>
              <a:fillRect/>
            </a:stretch>
          </p:blipFill>
          <p:spPr>
            <a:xfrm>
              <a:off x="2780534" y="709981"/>
              <a:ext cx="1566808" cy="1048603"/>
            </a:xfrm>
            <a:prstGeom prst="rect">
              <a:avLst/>
            </a:prstGeom>
          </p:spPr>
        </p:pic>
        <p:pic>
          <p:nvPicPr>
            <p:cNvPr id="129" name="图片 128">
              <a:extLst>
                <a:ext uri="{FF2B5EF4-FFF2-40B4-BE49-F238E27FC236}">
                  <a16:creationId xmlns="" xmlns:a16="http://schemas.microsoft.com/office/drawing/2014/main" id="{C1839DBD-1592-4C4E-B52B-B77A5B463BFA}"/>
                </a:ext>
              </a:extLst>
            </p:cNvPr>
            <p:cNvPicPr>
              <a:picLocks noChangeAspect="1"/>
            </p:cNvPicPr>
            <p:nvPr/>
          </p:nvPicPr>
          <p:blipFill>
            <a:blip r:embed="rId19"/>
            <a:stretch>
              <a:fillRect/>
            </a:stretch>
          </p:blipFill>
          <p:spPr>
            <a:xfrm>
              <a:off x="2832408" y="1103620"/>
              <a:ext cx="243861" cy="243861"/>
            </a:xfrm>
            <a:prstGeom prst="rect">
              <a:avLst/>
            </a:prstGeom>
          </p:spPr>
        </p:pic>
        <p:pic>
          <p:nvPicPr>
            <p:cNvPr id="130" name="图片 129">
              <a:extLst>
                <a:ext uri="{FF2B5EF4-FFF2-40B4-BE49-F238E27FC236}">
                  <a16:creationId xmlns="" xmlns:a16="http://schemas.microsoft.com/office/drawing/2014/main" id="{106B70BB-BAFD-4D74-88D1-6785FC588043}"/>
                </a:ext>
              </a:extLst>
            </p:cNvPr>
            <p:cNvPicPr>
              <a:picLocks noChangeAspect="1"/>
            </p:cNvPicPr>
            <p:nvPr/>
          </p:nvPicPr>
          <p:blipFill>
            <a:blip r:embed="rId20"/>
            <a:stretch>
              <a:fillRect/>
            </a:stretch>
          </p:blipFill>
          <p:spPr>
            <a:xfrm>
              <a:off x="2806441" y="1075779"/>
              <a:ext cx="140220" cy="164606"/>
            </a:xfrm>
            <a:prstGeom prst="rect">
              <a:avLst/>
            </a:prstGeom>
          </p:spPr>
        </p:pic>
        <p:pic>
          <p:nvPicPr>
            <p:cNvPr id="131" name="图片 130">
              <a:extLst>
                <a:ext uri="{FF2B5EF4-FFF2-40B4-BE49-F238E27FC236}">
                  <a16:creationId xmlns="" xmlns:a16="http://schemas.microsoft.com/office/drawing/2014/main" id="{2ECDEBAE-DD43-4C16-88DA-1F84320A9542}"/>
                </a:ext>
              </a:extLst>
            </p:cNvPr>
            <p:cNvPicPr>
              <a:picLocks noChangeAspect="1"/>
            </p:cNvPicPr>
            <p:nvPr/>
          </p:nvPicPr>
          <p:blipFill>
            <a:blip r:embed="rId21"/>
            <a:stretch>
              <a:fillRect/>
            </a:stretch>
          </p:blipFill>
          <p:spPr>
            <a:xfrm>
              <a:off x="4369082" y="1304753"/>
              <a:ext cx="128027" cy="335309"/>
            </a:xfrm>
            <a:prstGeom prst="rect">
              <a:avLst/>
            </a:prstGeom>
          </p:spPr>
        </p:pic>
      </p:grpSp>
      <p:pic>
        <p:nvPicPr>
          <p:cNvPr id="132" name="图片 131">
            <a:extLst>
              <a:ext uri="{FF2B5EF4-FFF2-40B4-BE49-F238E27FC236}">
                <a16:creationId xmlns="" xmlns:a16="http://schemas.microsoft.com/office/drawing/2014/main" id="{CB1B6116-F12B-4333-BF5C-6AA32A17C19E}"/>
              </a:ext>
            </a:extLst>
          </p:cNvPr>
          <p:cNvPicPr>
            <a:picLocks noChangeAspect="1"/>
          </p:cNvPicPr>
          <p:nvPr/>
        </p:nvPicPr>
        <p:blipFill>
          <a:blip r:embed="rId22"/>
          <a:stretch>
            <a:fillRect/>
          </a:stretch>
        </p:blipFill>
        <p:spPr>
          <a:xfrm>
            <a:off x="5972553" y="629954"/>
            <a:ext cx="402371" cy="469433"/>
          </a:xfrm>
          <a:prstGeom prst="rect">
            <a:avLst/>
          </a:prstGeom>
        </p:spPr>
      </p:pic>
      <p:pic>
        <p:nvPicPr>
          <p:cNvPr id="141" name="图片 140">
            <a:extLst>
              <a:ext uri="{FF2B5EF4-FFF2-40B4-BE49-F238E27FC236}">
                <a16:creationId xmlns="" xmlns:a16="http://schemas.microsoft.com/office/drawing/2014/main" id="{3D719A5D-2D97-4B3F-801C-D406609B9FBB}"/>
              </a:ext>
            </a:extLst>
          </p:cNvPr>
          <p:cNvPicPr>
            <a:picLocks noChangeAspect="1"/>
          </p:cNvPicPr>
          <p:nvPr/>
        </p:nvPicPr>
        <p:blipFill>
          <a:blip r:embed="rId23"/>
          <a:stretch>
            <a:fillRect/>
          </a:stretch>
        </p:blipFill>
        <p:spPr>
          <a:xfrm>
            <a:off x="3379817" y="4863237"/>
            <a:ext cx="4474195" cy="1982881"/>
          </a:xfrm>
          <a:prstGeom prst="rect">
            <a:avLst/>
          </a:prstGeom>
        </p:spPr>
      </p:pic>
      <p:sp>
        <p:nvSpPr>
          <p:cNvPr id="29" name="矩形 28">
            <a:extLst>
              <a:ext uri="{FF2B5EF4-FFF2-40B4-BE49-F238E27FC236}">
                <a16:creationId xmlns="" xmlns:a16="http://schemas.microsoft.com/office/drawing/2014/main" id="{9A68C146-93F3-4359-A75D-01C4313B4CD6}"/>
              </a:ext>
            </a:extLst>
          </p:cNvPr>
          <p:cNvSpPr/>
          <p:nvPr/>
        </p:nvSpPr>
        <p:spPr>
          <a:xfrm>
            <a:off x="3563938" y="5387251"/>
            <a:ext cx="3720781" cy="1200329"/>
          </a:xfrm>
          <a:prstGeom prst="rect">
            <a:avLst/>
          </a:prstGeom>
        </p:spPr>
        <p:txBody>
          <a:bodyPr wrap="square">
            <a:spAutoFit/>
          </a:bodyPr>
          <a:lstStyle/>
          <a:p>
            <a:pPr lvl="0">
              <a:lnSpc>
                <a:spcPct val="150000"/>
              </a:lnSpc>
            </a:pPr>
            <a:r>
              <a:rPr lang="en-US" altLang="zh-CN" sz="2400" dirty="0" smtClean="0"/>
              <a:t>Team15</a:t>
            </a:r>
            <a:r>
              <a:rPr lang="zh-CN" altLang="en-US" sz="2400" dirty="0" smtClean="0"/>
              <a:t>：黄博蔚、谭泽泉、温朗丰、薛梓盛</a:t>
            </a:r>
            <a:endParaRPr lang="zh-CN" altLang="zh-CN" sz="2400" dirty="0"/>
          </a:p>
        </p:txBody>
      </p:sp>
    </p:spTree>
    <p:extLst>
      <p:ext uri="{BB962C8B-B14F-4D97-AF65-F5344CB8AC3E}">
        <p14:creationId xmlns:p14="http://schemas.microsoft.com/office/powerpoint/2010/main" val="2613352258"/>
      </p:ext>
    </p:extLst>
  </p:cSld>
  <p:clrMapOvr>
    <a:masterClrMapping/>
  </p:clrMapOvr>
  <mc:AlternateContent xmlns:mc="http://schemas.openxmlformats.org/markup-compatibility/2006" xmlns:p14="http://schemas.microsoft.com/office/powerpoint/2010/main">
    <mc:Choice Requires="p14">
      <p:transition spd="slow" p14:dur="1500" advTm="4500">
        <p:random/>
      </p:transition>
    </mc:Choice>
    <mc:Fallback xmlns="">
      <p:transition spd="slow" advTm="4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250"/>
                                  </p:stCondLst>
                                  <p:childTnLst>
                                    <p:set>
                                      <p:cBhvr>
                                        <p:cTn id="6" dur="1" fill="hold">
                                          <p:stCondLst>
                                            <p:cond delay="0"/>
                                          </p:stCondLst>
                                        </p:cTn>
                                        <p:tgtEl>
                                          <p:spTgt spid="121"/>
                                        </p:tgtEl>
                                        <p:attrNameLst>
                                          <p:attrName>style.visibility</p:attrName>
                                        </p:attrNameLst>
                                      </p:cBhvr>
                                      <p:to>
                                        <p:strVal val="visible"/>
                                      </p:to>
                                    </p:set>
                                    <p:anim calcmode="lin" valueType="num">
                                      <p:cBhvr additive="base">
                                        <p:cTn id="7" dur="500" fill="hold"/>
                                        <p:tgtEl>
                                          <p:spTgt spid="121"/>
                                        </p:tgtEl>
                                        <p:attrNameLst>
                                          <p:attrName>ppt_x</p:attrName>
                                        </p:attrNameLst>
                                      </p:cBhvr>
                                      <p:tavLst>
                                        <p:tav tm="0">
                                          <p:val>
                                            <p:strVal val="#ppt_x"/>
                                          </p:val>
                                        </p:tav>
                                        <p:tav tm="100000">
                                          <p:val>
                                            <p:strVal val="#ppt_x"/>
                                          </p:val>
                                        </p:tav>
                                      </p:tavLst>
                                    </p:anim>
                                    <p:anim calcmode="lin" valueType="num">
                                      <p:cBhvr additive="base">
                                        <p:cTn id="8" dur="500" fill="hold"/>
                                        <p:tgtEl>
                                          <p:spTgt spid="121"/>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122"/>
                                        </p:tgtEl>
                                        <p:attrNameLst>
                                          <p:attrName>style.visibility</p:attrName>
                                        </p:attrNameLst>
                                      </p:cBhvr>
                                      <p:to>
                                        <p:strVal val="visible"/>
                                      </p:to>
                                    </p:set>
                                    <p:anim calcmode="lin" valueType="num">
                                      <p:cBhvr additive="base">
                                        <p:cTn id="11" dur="500" fill="hold"/>
                                        <p:tgtEl>
                                          <p:spTgt spid="122"/>
                                        </p:tgtEl>
                                        <p:attrNameLst>
                                          <p:attrName>ppt_x</p:attrName>
                                        </p:attrNameLst>
                                      </p:cBhvr>
                                      <p:tavLst>
                                        <p:tav tm="0">
                                          <p:val>
                                            <p:strVal val="1+#ppt_w/2"/>
                                          </p:val>
                                        </p:tav>
                                        <p:tav tm="100000">
                                          <p:val>
                                            <p:strVal val="#ppt_x"/>
                                          </p:val>
                                        </p:tav>
                                      </p:tavLst>
                                    </p:anim>
                                    <p:anim calcmode="lin" valueType="num">
                                      <p:cBhvr additive="base">
                                        <p:cTn id="12" dur="500" fill="hold"/>
                                        <p:tgtEl>
                                          <p:spTgt spid="122"/>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250"/>
                                  </p:stCondLst>
                                  <p:childTnLst>
                                    <p:set>
                                      <p:cBhvr>
                                        <p:cTn id="14" dur="1" fill="hold">
                                          <p:stCondLst>
                                            <p:cond delay="0"/>
                                          </p:stCondLst>
                                        </p:cTn>
                                        <p:tgtEl>
                                          <p:spTgt spid="123"/>
                                        </p:tgtEl>
                                        <p:attrNameLst>
                                          <p:attrName>style.visibility</p:attrName>
                                        </p:attrNameLst>
                                      </p:cBhvr>
                                      <p:to>
                                        <p:strVal val="visible"/>
                                      </p:to>
                                    </p:set>
                                    <p:anim calcmode="lin" valueType="num">
                                      <p:cBhvr additive="base">
                                        <p:cTn id="15" dur="500" fill="hold"/>
                                        <p:tgtEl>
                                          <p:spTgt spid="123"/>
                                        </p:tgtEl>
                                        <p:attrNameLst>
                                          <p:attrName>ppt_x</p:attrName>
                                        </p:attrNameLst>
                                      </p:cBhvr>
                                      <p:tavLst>
                                        <p:tav tm="0">
                                          <p:val>
                                            <p:strVal val="0-#ppt_w/2"/>
                                          </p:val>
                                        </p:tav>
                                        <p:tav tm="100000">
                                          <p:val>
                                            <p:strVal val="#ppt_x"/>
                                          </p:val>
                                        </p:tav>
                                      </p:tavLst>
                                    </p:anim>
                                    <p:anim calcmode="lin" valueType="num">
                                      <p:cBhvr additive="base">
                                        <p:cTn id="16" dur="500" fill="hold"/>
                                        <p:tgtEl>
                                          <p:spTgt spid="123"/>
                                        </p:tgtEl>
                                        <p:attrNameLst>
                                          <p:attrName>ppt_y</p:attrName>
                                        </p:attrNameLst>
                                      </p:cBhvr>
                                      <p:tavLst>
                                        <p:tav tm="0">
                                          <p:val>
                                            <p:strVal val="#ppt_y"/>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124"/>
                                        </p:tgtEl>
                                        <p:attrNameLst>
                                          <p:attrName>style.visibility</p:attrName>
                                        </p:attrNameLst>
                                      </p:cBhvr>
                                      <p:to>
                                        <p:strVal val="visible"/>
                                      </p:to>
                                    </p:set>
                                    <p:anim calcmode="lin" valueType="num">
                                      <p:cBhvr additive="base">
                                        <p:cTn id="19" dur="500" fill="hold"/>
                                        <p:tgtEl>
                                          <p:spTgt spid="124"/>
                                        </p:tgtEl>
                                        <p:attrNameLst>
                                          <p:attrName>ppt_x</p:attrName>
                                        </p:attrNameLst>
                                      </p:cBhvr>
                                      <p:tavLst>
                                        <p:tav tm="0">
                                          <p:val>
                                            <p:strVal val="1+#ppt_w/2"/>
                                          </p:val>
                                        </p:tav>
                                        <p:tav tm="100000">
                                          <p:val>
                                            <p:strVal val="#ppt_x"/>
                                          </p:val>
                                        </p:tav>
                                      </p:tavLst>
                                    </p:anim>
                                    <p:anim calcmode="lin" valueType="num">
                                      <p:cBhvr additive="base">
                                        <p:cTn id="20" dur="500" fill="hold"/>
                                        <p:tgtEl>
                                          <p:spTgt spid="124"/>
                                        </p:tgtEl>
                                        <p:attrNameLst>
                                          <p:attrName>ppt_y</p:attrName>
                                        </p:attrNameLst>
                                      </p:cBhvr>
                                      <p:tavLst>
                                        <p:tav tm="0">
                                          <p:val>
                                            <p:strVal val="0-#ppt_h/2"/>
                                          </p:val>
                                        </p:tav>
                                        <p:tav tm="100000">
                                          <p:val>
                                            <p:strVal val="#ppt_y"/>
                                          </p:val>
                                        </p:tav>
                                      </p:tavLst>
                                    </p:anim>
                                  </p:childTnLst>
                                </p:cTn>
                              </p:par>
                              <p:par>
                                <p:cTn id="21" presetID="2" presetClass="entr" presetSubtype="4" fill="hold" nodeType="withEffect">
                                  <p:stCondLst>
                                    <p:cond delay="500"/>
                                  </p:stCondLst>
                                  <p:childTnLst>
                                    <p:set>
                                      <p:cBhvr>
                                        <p:cTn id="22" dur="1" fill="hold">
                                          <p:stCondLst>
                                            <p:cond delay="0"/>
                                          </p:stCondLst>
                                        </p:cTn>
                                        <p:tgtEl>
                                          <p:spTgt spid="125"/>
                                        </p:tgtEl>
                                        <p:attrNameLst>
                                          <p:attrName>style.visibility</p:attrName>
                                        </p:attrNameLst>
                                      </p:cBhvr>
                                      <p:to>
                                        <p:strVal val="visible"/>
                                      </p:to>
                                    </p:set>
                                    <p:anim calcmode="lin" valueType="num">
                                      <p:cBhvr additive="base">
                                        <p:cTn id="23" dur="500" fill="hold"/>
                                        <p:tgtEl>
                                          <p:spTgt spid="125"/>
                                        </p:tgtEl>
                                        <p:attrNameLst>
                                          <p:attrName>ppt_x</p:attrName>
                                        </p:attrNameLst>
                                      </p:cBhvr>
                                      <p:tavLst>
                                        <p:tav tm="0">
                                          <p:val>
                                            <p:strVal val="#ppt_x"/>
                                          </p:val>
                                        </p:tav>
                                        <p:tav tm="100000">
                                          <p:val>
                                            <p:strVal val="#ppt_x"/>
                                          </p:val>
                                        </p:tav>
                                      </p:tavLst>
                                    </p:anim>
                                    <p:anim calcmode="lin" valueType="num">
                                      <p:cBhvr additive="base">
                                        <p:cTn id="24" dur="500" fill="hold"/>
                                        <p:tgtEl>
                                          <p:spTgt spid="12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250"/>
                                  </p:stCondLst>
                                  <p:childTnLst>
                                    <p:set>
                                      <p:cBhvr>
                                        <p:cTn id="26" dur="1" fill="hold">
                                          <p:stCondLst>
                                            <p:cond delay="0"/>
                                          </p:stCondLst>
                                        </p:cTn>
                                        <p:tgtEl>
                                          <p:spTgt spid="126"/>
                                        </p:tgtEl>
                                        <p:attrNameLst>
                                          <p:attrName>style.visibility</p:attrName>
                                        </p:attrNameLst>
                                      </p:cBhvr>
                                      <p:to>
                                        <p:strVal val="visible"/>
                                      </p:to>
                                    </p:set>
                                    <p:anim calcmode="lin" valueType="num">
                                      <p:cBhvr additive="base">
                                        <p:cTn id="27" dur="500" fill="hold"/>
                                        <p:tgtEl>
                                          <p:spTgt spid="126"/>
                                        </p:tgtEl>
                                        <p:attrNameLst>
                                          <p:attrName>ppt_x</p:attrName>
                                        </p:attrNameLst>
                                      </p:cBhvr>
                                      <p:tavLst>
                                        <p:tav tm="0">
                                          <p:val>
                                            <p:strVal val="#ppt_x"/>
                                          </p:val>
                                        </p:tav>
                                        <p:tav tm="100000">
                                          <p:val>
                                            <p:strVal val="#ppt_x"/>
                                          </p:val>
                                        </p:tav>
                                      </p:tavLst>
                                    </p:anim>
                                    <p:anim calcmode="lin" valueType="num">
                                      <p:cBhvr additive="base">
                                        <p:cTn id="28" dur="500" fill="hold"/>
                                        <p:tgtEl>
                                          <p:spTgt spid="126"/>
                                        </p:tgtEl>
                                        <p:attrNameLst>
                                          <p:attrName>ppt_y</p:attrName>
                                        </p:attrNameLst>
                                      </p:cBhvr>
                                      <p:tavLst>
                                        <p:tav tm="0">
                                          <p:val>
                                            <p:strVal val="1+#ppt_h/2"/>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27"/>
                                        </p:tgtEl>
                                        <p:attrNameLst>
                                          <p:attrName>style.visibility</p:attrName>
                                        </p:attrNameLst>
                                      </p:cBhvr>
                                      <p:to>
                                        <p:strVal val="visible"/>
                                      </p:to>
                                    </p:set>
                                    <p:anim calcmode="lin" valueType="num">
                                      <p:cBhvr additive="base">
                                        <p:cTn id="31" dur="500" fill="hold"/>
                                        <p:tgtEl>
                                          <p:spTgt spid="127"/>
                                        </p:tgtEl>
                                        <p:attrNameLst>
                                          <p:attrName>ppt_x</p:attrName>
                                        </p:attrNameLst>
                                      </p:cBhvr>
                                      <p:tavLst>
                                        <p:tav tm="0">
                                          <p:val>
                                            <p:strVal val="0-#ppt_w/2"/>
                                          </p:val>
                                        </p:tav>
                                        <p:tav tm="100000">
                                          <p:val>
                                            <p:strVal val="#ppt_x"/>
                                          </p:val>
                                        </p:tav>
                                      </p:tavLst>
                                    </p:anim>
                                    <p:anim calcmode="lin" valueType="num">
                                      <p:cBhvr additive="base">
                                        <p:cTn id="32" dur="500" fill="hold"/>
                                        <p:tgtEl>
                                          <p:spTgt spid="127"/>
                                        </p:tgtEl>
                                        <p:attrNameLst>
                                          <p:attrName>ppt_y</p:attrName>
                                        </p:attrNameLst>
                                      </p:cBhvr>
                                      <p:tavLst>
                                        <p:tav tm="0">
                                          <p:val>
                                            <p:strVal val="#ppt_y"/>
                                          </p:val>
                                        </p:tav>
                                        <p:tav tm="100000">
                                          <p:val>
                                            <p:strVal val="#ppt_y"/>
                                          </p:val>
                                        </p:tav>
                                      </p:tavLst>
                                    </p:anim>
                                  </p:childTnLst>
                                </p:cTn>
                              </p:par>
                              <p:par>
                                <p:cTn id="33" presetID="2" presetClass="entr" presetSubtype="1" fill="hold" nodeType="withEffect">
                                  <p:stCondLst>
                                    <p:cond delay="250"/>
                                  </p:stCondLst>
                                  <p:childTnLst>
                                    <p:set>
                                      <p:cBhvr>
                                        <p:cTn id="34" dur="1" fill="hold">
                                          <p:stCondLst>
                                            <p:cond delay="0"/>
                                          </p:stCondLst>
                                        </p:cTn>
                                        <p:tgtEl>
                                          <p:spTgt spid="132"/>
                                        </p:tgtEl>
                                        <p:attrNameLst>
                                          <p:attrName>style.visibility</p:attrName>
                                        </p:attrNameLst>
                                      </p:cBhvr>
                                      <p:to>
                                        <p:strVal val="visible"/>
                                      </p:to>
                                    </p:set>
                                    <p:anim calcmode="lin" valueType="num">
                                      <p:cBhvr additive="base">
                                        <p:cTn id="35" dur="500" fill="hold"/>
                                        <p:tgtEl>
                                          <p:spTgt spid="132"/>
                                        </p:tgtEl>
                                        <p:attrNameLst>
                                          <p:attrName>ppt_x</p:attrName>
                                        </p:attrNameLst>
                                      </p:cBhvr>
                                      <p:tavLst>
                                        <p:tav tm="0">
                                          <p:val>
                                            <p:strVal val="#ppt_x"/>
                                          </p:val>
                                        </p:tav>
                                        <p:tav tm="100000">
                                          <p:val>
                                            <p:strVal val="#ppt_x"/>
                                          </p:val>
                                        </p:tav>
                                      </p:tavLst>
                                    </p:anim>
                                    <p:anim calcmode="lin" valueType="num">
                                      <p:cBhvr additive="base">
                                        <p:cTn id="36" dur="500" fill="hold"/>
                                        <p:tgtEl>
                                          <p:spTgt spid="132"/>
                                        </p:tgtEl>
                                        <p:attrNameLst>
                                          <p:attrName>ppt_y</p:attrName>
                                        </p:attrNameLst>
                                      </p:cBhvr>
                                      <p:tavLst>
                                        <p:tav tm="0">
                                          <p:val>
                                            <p:strVal val="0-#ppt_h/2"/>
                                          </p:val>
                                        </p:tav>
                                        <p:tav tm="100000">
                                          <p:val>
                                            <p:strVal val="#ppt_y"/>
                                          </p:val>
                                        </p:tav>
                                      </p:tavLst>
                                    </p:anim>
                                  </p:childTnLst>
                                </p:cTn>
                              </p:par>
                            </p:childTnLst>
                          </p:cTn>
                        </p:par>
                        <p:par>
                          <p:cTn id="37" fill="hold">
                            <p:stCondLst>
                              <p:cond delay="1000"/>
                            </p:stCondLst>
                            <p:childTnLst>
                              <p:par>
                                <p:cTn id="38" presetID="6" presetClass="entr" presetSubtype="16" fill="hold" nodeType="after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circle(in)">
                                      <p:cBhvr>
                                        <p:cTn id="40" dur="750"/>
                                        <p:tgtEl>
                                          <p:spTgt spid="133"/>
                                        </p:tgtEl>
                                      </p:cBhvr>
                                    </p:animEffect>
                                  </p:childTnLst>
                                </p:cTn>
                              </p:par>
                            </p:childTnLst>
                          </p:cTn>
                        </p:par>
                        <p:par>
                          <p:cTn id="41" fill="hold">
                            <p:stCondLst>
                              <p:cond delay="1750"/>
                            </p:stCondLst>
                            <p:childTnLst>
                              <p:par>
                                <p:cTn id="42" presetID="12" presetClass="entr" presetSubtype="4" fill="hold" nodeType="afterEffect">
                                  <p:stCondLst>
                                    <p:cond delay="0"/>
                                  </p:stCondLst>
                                  <p:childTnLst>
                                    <p:set>
                                      <p:cBhvr>
                                        <p:cTn id="43" dur="1" fill="hold">
                                          <p:stCondLst>
                                            <p:cond delay="0"/>
                                          </p:stCondLst>
                                        </p:cTn>
                                        <p:tgtEl>
                                          <p:spTgt spid="144"/>
                                        </p:tgtEl>
                                        <p:attrNameLst>
                                          <p:attrName>style.visibility</p:attrName>
                                        </p:attrNameLst>
                                      </p:cBhvr>
                                      <p:to>
                                        <p:strVal val="visible"/>
                                      </p:to>
                                    </p:set>
                                    <p:anim calcmode="lin" valueType="num">
                                      <p:cBhvr additive="base">
                                        <p:cTn id="44" dur="500"/>
                                        <p:tgtEl>
                                          <p:spTgt spid="144"/>
                                        </p:tgtEl>
                                        <p:attrNameLst>
                                          <p:attrName>ppt_y</p:attrName>
                                        </p:attrNameLst>
                                      </p:cBhvr>
                                      <p:tavLst>
                                        <p:tav tm="0">
                                          <p:val>
                                            <p:strVal val="#ppt_y+#ppt_h*1.125000"/>
                                          </p:val>
                                        </p:tav>
                                        <p:tav tm="100000">
                                          <p:val>
                                            <p:strVal val="#ppt_y"/>
                                          </p:val>
                                        </p:tav>
                                      </p:tavLst>
                                    </p:anim>
                                    <p:animEffect transition="in" filter="wipe(up)">
                                      <p:cBhvr>
                                        <p:cTn id="45" dur="500"/>
                                        <p:tgtEl>
                                          <p:spTgt spid="144"/>
                                        </p:tgtEl>
                                      </p:cBhvr>
                                    </p:animEffect>
                                  </p:childTnLst>
                                </p:cTn>
                              </p:par>
                            </p:childTnLst>
                          </p:cTn>
                        </p:par>
                        <p:par>
                          <p:cTn id="46" fill="hold">
                            <p:stCondLst>
                              <p:cond delay="2250"/>
                            </p:stCondLst>
                            <p:childTnLst>
                              <p:par>
                                <p:cTn id="47" presetID="53" presetClass="entr" presetSubtype="16" fill="hold" nodeType="afterEffect">
                                  <p:stCondLst>
                                    <p:cond delay="0"/>
                                  </p:stCondLst>
                                  <p:childTnLst>
                                    <p:set>
                                      <p:cBhvr>
                                        <p:cTn id="48" dur="1" fill="hold">
                                          <p:stCondLst>
                                            <p:cond delay="0"/>
                                          </p:stCondLst>
                                        </p:cTn>
                                        <p:tgtEl>
                                          <p:spTgt spid="140"/>
                                        </p:tgtEl>
                                        <p:attrNameLst>
                                          <p:attrName>style.visibility</p:attrName>
                                        </p:attrNameLst>
                                      </p:cBhvr>
                                      <p:to>
                                        <p:strVal val="visible"/>
                                      </p:to>
                                    </p:set>
                                    <p:anim calcmode="lin" valueType="num">
                                      <p:cBhvr>
                                        <p:cTn id="49" dur="500" fill="hold"/>
                                        <p:tgtEl>
                                          <p:spTgt spid="140"/>
                                        </p:tgtEl>
                                        <p:attrNameLst>
                                          <p:attrName>ppt_w</p:attrName>
                                        </p:attrNameLst>
                                      </p:cBhvr>
                                      <p:tavLst>
                                        <p:tav tm="0">
                                          <p:val>
                                            <p:fltVal val="0"/>
                                          </p:val>
                                        </p:tav>
                                        <p:tav tm="100000">
                                          <p:val>
                                            <p:strVal val="#ppt_w"/>
                                          </p:val>
                                        </p:tav>
                                      </p:tavLst>
                                    </p:anim>
                                    <p:anim calcmode="lin" valueType="num">
                                      <p:cBhvr>
                                        <p:cTn id="50" dur="500" fill="hold"/>
                                        <p:tgtEl>
                                          <p:spTgt spid="140"/>
                                        </p:tgtEl>
                                        <p:attrNameLst>
                                          <p:attrName>ppt_h</p:attrName>
                                        </p:attrNameLst>
                                      </p:cBhvr>
                                      <p:tavLst>
                                        <p:tav tm="0">
                                          <p:val>
                                            <p:fltVal val="0"/>
                                          </p:val>
                                        </p:tav>
                                        <p:tav tm="100000">
                                          <p:val>
                                            <p:strVal val="#ppt_h"/>
                                          </p:val>
                                        </p:tav>
                                      </p:tavLst>
                                    </p:anim>
                                    <p:animEffect transition="in" filter="fade">
                                      <p:cBhvr>
                                        <p:cTn id="51" dur="500"/>
                                        <p:tgtEl>
                                          <p:spTgt spid="140"/>
                                        </p:tgtEl>
                                      </p:cBhvr>
                                    </p:animEffect>
                                  </p:childTnLst>
                                </p:cTn>
                              </p:par>
                              <p:par>
                                <p:cTn id="52" presetID="53" presetClass="entr" presetSubtype="16" fill="hold" nodeType="withEffect">
                                  <p:stCondLst>
                                    <p:cond delay="0"/>
                                  </p:stCondLst>
                                  <p:childTnLst>
                                    <p:set>
                                      <p:cBhvr>
                                        <p:cTn id="53" dur="1" fill="hold">
                                          <p:stCondLst>
                                            <p:cond delay="0"/>
                                          </p:stCondLst>
                                        </p:cTn>
                                        <p:tgtEl>
                                          <p:spTgt spid="136"/>
                                        </p:tgtEl>
                                        <p:attrNameLst>
                                          <p:attrName>style.visibility</p:attrName>
                                        </p:attrNameLst>
                                      </p:cBhvr>
                                      <p:to>
                                        <p:strVal val="visible"/>
                                      </p:to>
                                    </p:set>
                                    <p:anim calcmode="lin" valueType="num">
                                      <p:cBhvr>
                                        <p:cTn id="54" dur="500" fill="hold"/>
                                        <p:tgtEl>
                                          <p:spTgt spid="136"/>
                                        </p:tgtEl>
                                        <p:attrNameLst>
                                          <p:attrName>ppt_w</p:attrName>
                                        </p:attrNameLst>
                                      </p:cBhvr>
                                      <p:tavLst>
                                        <p:tav tm="0">
                                          <p:val>
                                            <p:fltVal val="0"/>
                                          </p:val>
                                        </p:tav>
                                        <p:tav tm="100000">
                                          <p:val>
                                            <p:strVal val="#ppt_w"/>
                                          </p:val>
                                        </p:tav>
                                      </p:tavLst>
                                    </p:anim>
                                    <p:anim calcmode="lin" valueType="num">
                                      <p:cBhvr>
                                        <p:cTn id="55" dur="500" fill="hold"/>
                                        <p:tgtEl>
                                          <p:spTgt spid="136"/>
                                        </p:tgtEl>
                                        <p:attrNameLst>
                                          <p:attrName>ppt_h</p:attrName>
                                        </p:attrNameLst>
                                      </p:cBhvr>
                                      <p:tavLst>
                                        <p:tav tm="0">
                                          <p:val>
                                            <p:fltVal val="0"/>
                                          </p:val>
                                        </p:tav>
                                        <p:tav tm="100000">
                                          <p:val>
                                            <p:strVal val="#ppt_h"/>
                                          </p:val>
                                        </p:tav>
                                      </p:tavLst>
                                    </p:anim>
                                    <p:animEffect transition="in" filter="fade">
                                      <p:cBhvr>
                                        <p:cTn id="56" dur="500"/>
                                        <p:tgtEl>
                                          <p:spTgt spid="136"/>
                                        </p:tgtEl>
                                      </p:cBhvr>
                                    </p:animEffect>
                                  </p:childTnLst>
                                </p:cTn>
                              </p:par>
                              <p:par>
                                <p:cTn id="57" presetID="53" presetClass="entr" presetSubtype="16" fill="hold" nodeType="withEffect">
                                  <p:stCondLst>
                                    <p:cond delay="0"/>
                                  </p:stCondLst>
                                  <p:childTnLst>
                                    <p:set>
                                      <p:cBhvr>
                                        <p:cTn id="58" dur="1" fill="hold">
                                          <p:stCondLst>
                                            <p:cond delay="0"/>
                                          </p:stCondLst>
                                        </p:cTn>
                                        <p:tgtEl>
                                          <p:spTgt spid="139"/>
                                        </p:tgtEl>
                                        <p:attrNameLst>
                                          <p:attrName>style.visibility</p:attrName>
                                        </p:attrNameLst>
                                      </p:cBhvr>
                                      <p:to>
                                        <p:strVal val="visible"/>
                                      </p:to>
                                    </p:set>
                                    <p:anim calcmode="lin" valueType="num">
                                      <p:cBhvr>
                                        <p:cTn id="59" dur="500" fill="hold"/>
                                        <p:tgtEl>
                                          <p:spTgt spid="139"/>
                                        </p:tgtEl>
                                        <p:attrNameLst>
                                          <p:attrName>ppt_w</p:attrName>
                                        </p:attrNameLst>
                                      </p:cBhvr>
                                      <p:tavLst>
                                        <p:tav tm="0">
                                          <p:val>
                                            <p:fltVal val="0"/>
                                          </p:val>
                                        </p:tav>
                                        <p:tav tm="100000">
                                          <p:val>
                                            <p:strVal val="#ppt_w"/>
                                          </p:val>
                                        </p:tav>
                                      </p:tavLst>
                                    </p:anim>
                                    <p:anim calcmode="lin" valueType="num">
                                      <p:cBhvr>
                                        <p:cTn id="60" dur="500" fill="hold"/>
                                        <p:tgtEl>
                                          <p:spTgt spid="139"/>
                                        </p:tgtEl>
                                        <p:attrNameLst>
                                          <p:attrName>ppt_h</p:attrName>
                                        </p:attrNameLst>
                                      </p:cBhvr>
                                      <p:tavLst>
                                        <p:tav tm="0">
                                          <p:val>
                                            <p:fltVal val="0"/>
                                          </p:val>
                                        </p:tav>
                                        <p:tav tm="100000">
                                          <p:val>
                                            <p:strVal val="#ppt_h"/>
                                          </p:val>
                                        </p:tav>
                                      </p:tavLst>
                                    </p:anim>
                                    <p:animEffect transition="in" filter="fade">
                                      <p:cBhvr>
                                        <p:cTn id="61" dur="500"/>
                                        <p:tgtEl>
                                          <p:spTgt spid="139"/>
                                        </p:tgtEl>
                                      </p:cBhvr>
                                    </p:animEffect>
                                  </p:childTnLst>
                                </p:cTn>
                              </p:par>
                              <p:par>
                                <p:cTn id="62" presetID="53" presetClass="entr" presetSubtype="16" fill="hold" nodeType="withEffect">
                                  <p:stCondLst>
                                    <p:cond delay="0"/>
                                  </p:stCondLst>
                                  <p:childTnLst>
                                    <p:set>
                                      <p:cBhvr>
                                        <p:cTn id="63" dur="1" fill="hold">
                                          <p:stCondLst>
                                            <p:cond delay="0"/>
                                          </p:stCondLst>
                                        </p:cTn>
                                        <p:tgtEl>
                                          <p:spTgt spid="146"/>
                                        </p:tgtEl>
                                        <p:attrNameLst>
                                          <p:attrName>style.visibility</p:attrName>
                                        </p:attrNameLst>
                                      </p:cBhvr>
                                      <p:to>
                                        <p:strVal val="visible"/>
                                      </p:to>
                                    </p:set>
                                    <p:anim calcmode="lin" valueType="num">
                                      <p:cBhvr>
                                        <p:cTn id="64" dur="500" fill="hold"/>
                                        <p:tgtEl>
                                          <p:spTgt spid="146"/>
                                        </p:tgtEl>
                                        <p:attrNameLst>
                                          <p:attrName>ppt_w</p:attrName>
                                        </p:attrNameLst>
                                      </p:cBhvr>
                                      <p:tavLst>
                                        <p:tav tm="0">
                                          <p:val>
                                            <p:fltVal val="0"/>
                                          </p:val>
                                        </p:tav>
                                        <p:tav tm="100000">
                                          <p:val>
                                            <p:strVal val="#ppt_w"/>
                                          </p:val>
                                        </p:tav>
                                      </p:tavLst>
                                    </p:anim>
                                    <p:anim calcmode="lin" valueType="num">
                                      <p:cBhvr>
                                        <p:cTn id="65" dur="500" fill="hold"/>
                                        <p:tgtEl>
                                          <p:spTgt spid="146"/>
                                        </p:tgtEl>
                                        <p:attrNameLst>
                                          <p:attrName>ppt_h</p:attrName>
                                        </p:attrNameLst>
                                      </p:cBhvr>
                                      <p:tavLst>
                                        <p:tav tm="0">
                                          <p:val>
                                            <p:fltVal val="0"/>
                                          </p:val>
                                        </p:tav>
                                        <p:tav tm="100000">
                                          <p:val>
                                            <p:strVal val="#ppt_h"/>
                                          </p:val>
                                        </p:tav>
                                      </p:tavLst>
                                    </p:anim>
                                    <p:animEffect transition="in" filter="fade">
                                      <p:cBhvr>
                                        <p:cTn id="66" dur="500"/>
                                        <p:tgtEl>
                                          <p:spTgt spid="146"/>
                                        </p:tgtEl>
                                      </p:cBhvr>
                                    </p:animEffect>
                                  </p:childTnLst>
                                </p:cTn>
                              </p:par>
                              <p:par>
                                <p:cTn id="67" presetID="53" presetClass="entr" presetSubtype="16" fill="hold" nodeType="withEffect">
                                  <p:stCondLst>
                                    <p:cond delay="0"/>
                                  </p:stCondLst>
                                  <p:childTnLst>
                                    <p:set>
                                      <p:cBhvr>
                                        <p:cTn id="68" dur="1" fill="hold">
                                          <p:stCondLst>
                                            <p:cond delay="0"/>
                                          </p:stCondLst>
                                        </p:cTn>
                                        <p:tgtEl>
                                          <p:spTgt spid="147"/>
                                        </p:tgtEl>
                                        <p:attrNameLst>
                                          <p:attrName>style.visibility</p:attrName>
                                        </p:attrNameLst>
                                      </p:cBhvr>
                                      <p:to>
                                        <p:strVal val="visible"/>
                                      </p:to>
                                    </p:set>
                                    <p:anim calcmode="lin" valueType="num">
                                      <p:cBhvr>
                                        <p:cTn id="69" dur="500" fill="hold"/>
                                        <p:tgtEl>
                                          <p:spTgt spid="147"/>
                                        </p:tgtEl>
                                        <p:attrNameLst>
                                          <p:attrName>ppt_w</p:attrName>
                                        </p:attrNameLst>
                                      </p:cBhvr>
                                      <p:tavLst>
                                        <p:tav tm="0">
                                          <p:val>
                                            <p:fltVal val="0"/>
                                          </p:val>
                                        </p:tav>
                                        <p:tav tm="100000">
                                          <p:val>
                                            <p:strVal val="#ppt_w"/>
                                          </p:val>
                                        </p:tav>
                                      </p:tavLst>
                                    </p:anim>
                                    <p:anim calcmode="lin" valueType="num">
                                      <p:cBhvr>
                                        <p:cTn id="70" dur="500" fill="hold"/>
                                        <p:tgtEl>
                                          <p:spTgt spid="147"/>
                                        </p:tgtEl>
                                        <p:attrNameLst>
                                          <p:attrName>ppt_h</p:attrName>
                                        </p:attrNameLst>
                                      </p:cBhvr>
                                      <p:tavLst>
                                        <p:tav tm="0">
                                          <p:val>
                                            <p:fltVal val="0"/>
                                          </p:val>
                                        </p:tav>
                                        <p:tav tm="100000">
                                          <p:val>
                                            <p:strVal val="#ppt_h"/>
                                          </p:val>
                                        </p:tav>
                                      </p:tavLst>
                                    </p:anim>
                                    <p:animEffect transition="in" filter="fade">
                                      <p:cBhvr>
                                        <p:cTn id="71" dur="500"/>
                                        <p:tgtEl>
                                          <p:spTgt spid="147"/>
                                        </p:tgtEl>
                                      </p:cBhvr>
                                    </p:animEffect>
                                  </p:childTnLst>
                                </p:cTn>
                              </p:par>
                            </p:childTnLst>
                          </p:cTn>
                        </p:par>
                        <p:par>
                          <p:cTn id="72" fill="hold">
                            <p:stCondLst>
                              <p:cond delay="2750"/>
                            </p:stCondLst>
                            <p:childTnLst>
                              <p:par>
                                <p:cTn id="73" presetID="26" presetClass="emph" presetSubtype="0" repeatCount="indefinite" fill="hold" nodeType="afterEffect">
                                  <p:stCondLst>
                                    <p:cond delay="0"/>
                                  </p:stCondLst>
                                  <p:endCondLst>
                                    <p:cond evt="onNext" delay="0">
                                      <p:tgtEl>
                                        <p:sldTgt/>
                                      </p:tgtEl>
                                    </p:cond>
                                  </p:endCondLst>
                                  <p:childTnLst>
                                    <p:animEffect transition="out" filter="fade">
                                      <p:cBhvr>
                                        <p:cTn id="74" dur="500" tmFilter="0, 0; .2, .5; .8, .5; 1, 0"/>
                                        <p:tgtEl>
                                          <p:spTgt spid="140"/>
                                        </p:tgtEl>
                                      </p:cBhvr>
                                    </p:animEffect>
                                    <p:animScale>
                                      <p:cBhvr>
                                        <p:cTn id="75" dur="250" autoRev="1" fill="hold"/>
                                        <p:tgtEl>
                                          <p:spTgt spid="140"/>
                                        </p:tgtEl>
                                      </p:cBhvr>
                                      <p:by x="105000" y="105000"/>
                                    </p:animScale>
                                  </p:childTnLst>
                                </p:cTn>
                              </p:par>
                              <p:par>
                                <p:cTn id="76" presetID="26" presetClass="emph" presetSubtype="0" repeatCount="indefinite" fill="hold" nodeType="withEffect">
                                  <p:stCondLst>
                                    <p:cond delay="0"/>
                                  </p:stCondLst>
                                  <p:endCondLst>
                                    <p:cond evt="onNext" delay="0">
                                      <p:tgtEl>
                                        <p:sldTgt/>
                                      </p:tgtEl>
                                    </p:cond>
                                  </p:endCondLst>
                                  <p:childTnLst>
                                    <p:animEffect transition="out" filter="fade">
                                      <p:cBhvr>
                                        <p:cTn id="77" dur="500" tmFilter="0, 0; .2, .5; .8, .5; 1, 0"/>
                                        <p:tgtEl>
                                          <p:spTgt spid="136"/>
                                        </p:tgtEl>
                                      </p:cBhvr>
                                    </p:animEffect>
                                    <p:animScale>
                                      <p:cBhvr>
                                        <p:cTn id="78" dur="250" autoRev="1" fill="hold"/>
                                        <p:tgtEl>
                                          <p:spTgt spid="136"/>
                                        </p:tgtEl>
                                      </p:cBhvr>
                                      <p:by x="105000" y="105000"/>
                                    </p:animScale>
                                  </p:childTnLst>
                                </p:cTn>
                              </p:par>
                              <p:par>
                                <p:cTn id="79" presetID="26" presetClass="emph" presetSubtype="0" repeatCount="indefinite" fill="hold" nodeType="withEffect">
                                  <p:stCondLst>
                                    <p:cond delay="0"/>
                                  </p:stCondLst>
                                  <p:endCondLst>
                                    <p:cond evt="onNext" delay="0">
                                      <p:tgtEl>
                                        <p:sldTgt/>
                                      </p:tgtEl>
                                    </p:cond>
                                  </p:endCondLst>
                                  <p:childTnLst>
                                    <p:animEffect transition="out" filter="fade">
                                      <p:cBhvr>
                                        <p:cTn id="80" dur="500" tmFilter="0, 0; .2, .5; .8, .5; 1, 0"/>
                                        <p:tgtEl>
                                          <p:spTgt spid="139"/>
                                        </p:tgtEl>
                                      </p:cBhvr>
                                    </p:animEffect>
                                    <p:animScale>
                                      <p:cBhvr>
                                        <p:cTn id="81" dur="250" autoRev="1" fill="hold"/>
                                        <p:tgtEl>
                                          <p:spTgt spid="139"/>
                                        </p:tgtEl>
                                      </p:cBhvr>
                                      <p:by x="105000" y="105000"/>
                                    </p:animScale>
                                  </p:childTnLst>
                                </p:cTn>
                              </p:par>
                              <p:par>
                                <p:cTn id="82" presetID="26" presetClass="emph" presetSubtype="0" repeatCount="indefinite" fill="hold" nodeType="withEffect">
                                  <p:stCondLst>
                                    <p:cond delay="0"/>
                                  </p:stCondLst>
                                  <p:endCondLst>
                                    <p:cond evt="onNext" delay="0">
                                      <p:tgtEl>
                                        <p:sldTgt/>
                                      </p:tgtEl>
                                    </p:cond>
                                  </p:endCondLst>
                                  <p:childTnLst>
                                    <p:animEffect transition="out" filter="fade">
                                      <p:cBhvr>
                                        <p:cTn id="83" dur="500" tmFilter="0, 0; .2, .5; .8, .5; 1, 0"/>
                                        <p:tgtEl>
                                          <p:spTgt spid="146"/>
                                        </p:tgtEl>
                                      </p:cBhvr>
                                    </p:animEffect>
                                    <p:animScale>
                                      <p:cBhvr>
                                        <p:cTn id="84" dur="250" autoRev="1" fill="hold"/>
                                        <p:tgtEl>
                                          <p:spTgt spid="146"/>
                                        </p:tgtEl>
                                      </p:cBhvr>
                                      <p:by x="105000" y="105000"/>
                                    </p:animScale>
                                  </p:childTnLst>
                                </p:cTn>
                              </p:par>
                              <p:par>
                                <p:cTn id="85" presetID="26" presetClass="emph" presetSubtype="0" repeatCount="indefinite" fill="hold" nodeType="withEffect">
                                  <p:stCondLst>
                                    <p:cond delay="0"/>
                                  </p:stCondLst>
                                  <p:endCondLst>
                                    <p:cond evt="onNext" delay="0">
                                      <p:tgtEl>
                                        <p:sldTgt/>
                                      </p:tgtEl>
                                    </p:cond>
                                  </p:endCondLst>
                                  <p:childTnLst>
                                    <p:animEffect transition="out" filter="fade">
                                      <p:cBhvr>
                                        <p:cTn id="86" dur="500" tmFilter="0, 0; .2, .5; .8, .5; 1, 0"/>
                                        <p:tgtEl>
                                          <p:spTgt spid="147"/>
                                        </p:tgtEl>
                                      </p:cBhvr>
                                    </p:animEffect>
                                    <p:animScale>
                                      <p:cBhvr>
                                        <p:cTn id="87" dur="250" autoRev="1" fill="hold"/>
                                        <p:tgtEl>
                                          <p:spTgt spid="147"/>
                                        </p:tgtEl>
                                      </p:cBhvr>
                                      <p:by x="105000" y="105000"/>
                                    </p:animScale>
                                  </p:childTnLst>
                                </p:cTn>
                              </p:par>
                              <p:par>
                                <p:cTn id="88" presetID="41" presetClass="entr" presetSubtype="0" fill="hold" grpId="0" nodeType="withEffect">
                                  <p:stCondLst>
                                    <p:cond delay="0"/>
                                  </p:stCondLst>
                                  <p:iterate type="lt">
                                    <p:tmPct val="10000"/>
                                  </p:iterate>
                                  <p:childTnLst>
                                    <p:set>
                                      <p:cBhvr>
                                        <p:cTn id="89" dur="1" fill="hold">
                                          <p:stCondLst>
                                            <p:cond delay="0"/>
                                          </p:stCondLst>
                                        </p:cTn>
                                        <p:tgtEl>
                                          <p:spTgt spid="13"/>
                                        </p:tgtEl>
                                        <p:attrNameLst>
                                          <p:attrName>style.visibility</p:attrName>
                                        </p:attrNameLst>
                                      </p:cBhvr>
                                      <p:to>
                                        <p:strVal val="visible"/>
                                      </p:to>
                                    </p:set>
                                    <p:anim calcmode="lin" valueType="num">
                                      <p:cBhvr>
                                        <p:cTn id="90"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91" dur="500" fill="hold"/>
                                        <p:tgtEl>
                                          <p:spTgt spid="13"/>
                                        </p:tgtEl>
                                        <p:attrNameLst>
                                          <p:attrName>ppt_y</p:attrName>
                                        </p:attrNameLst>
                                      </p:cBhvr>
                                      <p:tavLst>
                                        <p:tav tm="0">
                                          <p:val>
                                            <p:strVal val="#ppt_y"/>
                                          </p:val>
                                        </p:tav>
                                        <p:tav tm="100000">
                                          <p:val>
                                            <p:strVal val="#ppt_y"/>
                                          </p:val>
                                        </p:tav>
                                      </p:tavLst>
                                    </p:anim>
                                    <p:anim calcmode="lin" valueType="num">
                                      <p:cBhvr>
                                        <p:cTn id="92"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93"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94" dur="500" tmFilter="0,0; .5, 1; 1, 1"/>
                                        <p:tgtEl>
                                          <p:spTgt spid="13"/>
                                        </p:tgtEl>
                                      </p:cBhvr>
                                    </p:animEffect>
                                  </p:childTnLst>
                                </p:cTn>
                              </p:par>
                              <p:par>
                                <p:cTn id="95" presetID="47" presetClass="entr" presetSubtype="0"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500"/>
                                        <p:tgtEl>
                                          <p:spTgt spid="29"/>
                                        </p:tgtEl>
                                      </p:cBhvr>
                                    </p:animEffect>
                                    <p:anim calcmode="lin" valueType="num">
                                      <p:cBhvr>
                                        <p:cTn id="98" dur="500" fill="hold"/>
                                        <p:tgtEl>
                                          <p:spTgt spid="29"/>
                                        </p:tgtEl>
                                        <p:attrNameLst>
                                          <p:attrName>ppt_x</p:attrName>
                                        </p:attrNameLst>
                                      </p:cBhvr>
                                      <p:tavLst>
                                        <p:tav tm="0">
                                          <p:val>
                                            <p:strVal val="#ppt_x"/>
                                          </p:val>
                                        </p:tav>
                                        <p:tav tm="100000">
                                          <p:val>
                                            <p:strVal val="#ppt_x"/>
                                          </p:val>
                                        </p:tav>
                                      </p:tavLst>
                                    </p:anim>
                                    <p:anim calcmode="lin" valueType="num">
                                      <p:cBhvr>
                                        <p:cTn id="99" dur="500" fill="hold"/>
                                        <p:tgtEl>
                                          <p:spTgt spid="29"/>
                                        </p:tgtEl>
                                        <p:attrNameLst>
                                          <p:attrName>ppt_y</p:attrName>
                                        </p:attrNameLst>
                                      </p:cBhvr>
                                      <p:tavLst>
                                        <p:tav tm="0">
                                          <p:val>
                                            <p:strVal val="#ppt_y-.1"/>
                                          </p:val>
                                        </p:tav>
                                        <p:tav tm="100000">
                                          <p:val>
                                            <p:strVal val="#ppt_y"/>
                                          </p:val>
                                        </p:tav>
                                      </p:tavLst>
                                    </p:anim>
                                  </p:childTnLst>
                                </p:cTn>
                              </p:par>
                              <p:par>
                                <p:cTn id="100" presetID="14" presetClass="entr" presetSubtype="10" fill="hold" nodeType="withEffect">
                                  <p:stCondLst>
                                    <p:cond delay="0"/>
                                  </p:stCondLst>
                                  <p:childTnLst>
                                    <p:set>
                                      <p:cBhvr>
                                        <p:cTn id="101" dur="1" fill="hold">
                                          <p:stCondLst>
                                            <p:cond delay="0"/>
                                          </p:stCondLst>
                                        </p:cTn>
                                        <p:tgtEl>
                                          <p:spTgt spid="141"/>
                                        </p:tgtEl>
                                        <p:attrNameLst>
                                          <p:attrName>style.visibility</p:attrName>
                                        </p:attrNameLst>
                                      </p:cBhvr>
                                      <p:to>
                                        <p:strVal val="visible"/>
                                      </p:to>
                                    </p:set>
                                    <p:animEffect transition="in" filter="randombar(horizontal)">
                                      <p:cBhvr>
                                        <p:cTn id="102"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1D0AD8F3-DDB8-41F6-80F5-A31E5B8E4231}"/>
              </a:ext>
            </a:extLst>
          </p:cNvPr>
          <p:cNvPicPr>
            <a:picLocks noChangeAspect="1"/>
          </p:cNvPicPr>
          <p:nvPr/>
        </p:nvPicPr>
        <p:blipFill>
          <a:blip r:embed="rId3"/>
          <a:stretch>
            <a:fillRect/>
          </a:stretch>
        </p:blipFill>
        <p:spPr>
          <a:xfrm>
            <a:off x="2809971" y="939176"/>
            <a:ext cx="6572058" cy="4346825"/>
          </a:xfrm>
          <a:prstGeom prst="rect">
            <a:avLst/>
          </a:prstGeom>
        </p:spPr>
      </p:pic>
      <p:sp>
        <p:nvSpPr>
          <p:cNvPr id="5" name="文本框 4">
            <a:extLst>
              <a:ext uri="{FF2B5EF4-FFF2-40B4-BE49-F238E27FC236}">
                <a16:creationId xmlns="" xmlns:a16="http://schemas.microsoft.com/office/drawing/2014/main" id="{F04F2CB7-F898-4F50-A4EE-8D4FAA8CACB9}"/>
              </a:ext>
            </a:extLst>
          </p:cNvPr>
          <p:cNvSpPr txBox="1"/>
          <p:nvPr/>
        </p:nvSpPr>
        <p:spPr>
          <a:xfrm>
            <a:off x="3340352" y="2527814"/>
            <a:ext cx="5917697"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Ｔｈｅ　Ｐａｒｔ　Ｏｎｅ</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sp>
        <p:nvSpPr>
          <p:cNvPr id="6" name="文本框 5">
            <a:extLst>
              <a:ext uri="{FF2B5EF4-FFF2-40B4-BE49-F238E27FC236}">
                <a16:creationId xmlns="" xmlns:a16="http://schemas.microsoft.com/office/drawing/2014/main" id="{570ED2E4-0170-41FE-A515-937F1C5F05BD}"/>
              </a:ext>
            </a:extLst>
          </p:cNvPr>
          <p:cNvSpPr txBox="1"/>
          <p:nvPr/>
        </p:nvSpPr>
        <p:spPr>
          <a:xfrm>
            <a:off x="4418299" y="3228857"/>
            <a:ext cx="3736402" cy="523220"/>
          </a:xfrm>
          <a:prstGeom prst="rect">
            <a:avLst/>
          </a:prstGeom>
          <a:noFill/>
        </p:spPr>
        <p:txBody>
          <a:bodyPr wrap="square" rtlCol="0">
            <a:spAutoFit/>
          </a:bodyPr>
          <a:lstStyle/>
          <a:p>
            <a:pPr algn="ctr"/>
            <a:r>
              <a:rPr lang="zh-CN" altLang="en-US" sz="2800" dirty="0" smtClean="0">
                <a:latin typeface="Arial Black" panose="020B0A04020102020204" pitchFamily="34" charset="0"/>
                <a:ea typeface="萝莉体 第二版" panose="02000500000000000000" pitchFamily="2" charset="-122"/>
                <a:cs typeface="萝莉体 第二版" panose="02000500000000000000" pitchFamily="2" charset="-122"/>
              </a:rPr>
              <a:t>项目可行性分析</a:t>
            </a:r>
            <a:endParaRPr lang="zh-CN" altLang="en-US" sz="28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9" name="组合 8">
            <a:extLst>
              <a:ext uri="{FF2B5EF4-FFF2-40B4-BE49-F238E27FC236}">
                <a16:creationId xmlns="" xmlns:a16="http://schemas.microsoft.com/office/drawing/2014/main" id="{90E081CA-6777-4ADC-9BAB-E0E4F029B963}"/>
              </a:ext>
            </a:extLst>
          </p:cNvPr>
          <p:cNvGrpSpPr/>
          <p:nvPr/>
        </p:nvGrpSpPr>
        <p:grpSpPr>
          <a:xfrm>
            <a:off x="362999" y="3191833"/>
            <a:ext cx="2827972" cy="597268"/>
            <a:chOff x="230895" y="130347"/>
            <a:chExt cx="4560847" cy="963251"/>
          </a:xfrm>
        </p:grpSpPr>
        <p:sp>
          <p:nvSpPr>
            <p:cNvPr id="10" name="任意多边形: 形状 9">
              <a:extLst>
                <a:ext uri="{FF2B5EF4-FFF2-40B4-BE49-F238E27FC236}">
                  <a16:creationId xmlns="" xmlns:a16="http://schemas.microsoft.com/office/drawing/2014/main" id="{49A24941-6202-4ABE-B9A2-9540E5CAFAA5}"/>
                </a:ext>
              </a:extLst>
            </p:cNvPr>
            <p:cNvSpPr/>
            <p:nvPr/>
          </p:nvSpPr>
          <p:spPr>
            <a:xfrm>
              <a:off x="1497773" y="538764"/>
              <a:ext cx="3293969" cy="73734"/>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 xmlns:a16="http://schemas.microsoft.com/office/drawing/2014/main" id="{0E681F96-D6B7-485B-B94D-CFD758E493D4}"/>
                </a:ext>
              </a:extLst>
            </p:cNvPr>
            <p:cNvPicPr>
              <a:picLocks noChangeAspect="1"/>
            </p:cNvPicPr>
            <p:nvPr/>
          </p:nvPicPr>
          <p:blipFill>
            <a:blip r:embed="rId4"/>
            <a:stretch>
              <a:fillRect/>
            </a:stretch>
          </p:blipFill>
          <p:spPr>
            <a:xfrm>
              <a:off x="230895" y="130347"/>
              <a:ext cx="1335140" cy="963251"/>
            </a:xfrm>
            <a:prstGeom prst="rect">
              <a:avLst/>
            </a:prstGeom>
          </p:spPr>
        </p:pic>
      </p:grpSp>
      <p:grpSp>
        <p:nvGrpSpPr>
          <p:cNvPr id="13" name="组合 12">
            <a:extLst>
              <a:ext uri="{FF2B5EF4-FFF2-40B4-BE49-F238E27FC236}">
                <a16:creationId xmlns="" xmlns:a16="http://schemas.microsoft.com/office/drawing/2014/main" id="{E9E3F320-DB52-4416-977D-1B3D0B5C3203}"/>
              </a:ext>
            </a:extLst>
          </p:cNvPr>
          <p:cNvGrpSpPr/>
          <p:nvPr/>
        </p:nvGrpSpPr>
        <p:grpSpPr>
          <a:xfrm flipH="1">
            <a:off x="9763028" y="3154809"/>
            <a:ext cx="2228936" cy="597268"/>
            <a:chOff x="230895" y="130347"/>
            <a:chExt cx="3594745" cy="963251"/>
          </a:xfrm>
        </p:grpSpPr>
        <p:sp>
          <p:nvSpPr>
            <p:cNvPr id="14" name="任意多边形: 形状 13">
              <a:extLst>
                <a:ext uri="{FF2B5EF4-FFF2-40B4-BE49-F238E27FC236}">
                  <a16:creationId xmlns="" xmlns:a16="http://schemas.microsoft.com/office/drawing/2014/main" id="{78CAF84E-99A2-489C-8F71-3EDC31653222}"/>
                </a:ext>
              </a:extLst>
            </p:cNvPr>
            <p:cNvSpPr/>
            <p:nvPr/>
          </p:nvSpPr>
          <p:spPr>
            <a:xfrm>
              <a:off x="1497775" y="538764"/>
              <a:ext cx="2327865" cy="73734"/>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 xmlns:a16="http://schemas.microsoft.com/office/drawing/2014/main" id="{1FB84703-3A45-43D4-A0FA-500D275F7D52}"/>
                </a:ext>
              </a:extLst>
            </p:cNvPr>
            <p:cNvPicPr>
              <a:picLocks noChangeAspect="1"/>
            </p:cNvPicPr>
            <p:nvPr/>
          </p:nvPicPr>
          <p:blipFill>
            <a:blip r:embed="rId4"/>
            <a:stretch>
              <a:fillRect/>
            </a:stretch>
          </p:blipFill>
          <p:spPr>
            <a:xfrm>
              <a:off x="230895" y="130347"/>
              <a:ext cx="1335140" cy="963251"/>
            </a:xfrm>
            <a:prstGeom prst="rect">
              <a:avLst/>
            </a:prstGeom>
          </p:spPr>
        </p:pic>
      </p:grpSp>
    </p:spTree>
    <p:extLst>
      <p:ext uri="{BB962C8B-B14F-4D97-AF65-F5344CB8AC3E}">
        <p14:creationId xmlns:p14="http://schemas.microsoft.com/office/powerpoint/2010/main" val="1191363551"/>
      </p:ext>
    </p:extLst>
  </p:cSld>
  <p:clrMapOvr>
    <a:masterClrMapping/>
  </p:clrMapOvr>
  <mc:AlternateContent xmlns:mc="http://schemas.openxmlformats.org/markup-compatibility/2006" xmlns:p14="http://schemas.microsoft.com/office/powerpoint/2010/main">
    <mc:Choice Requires="p14">
      <p:transition spd="slow" p14:dur="1500" advTm="2700">
        <p:random/>
      </p:transition>
    </mc:Choice>
    <mc:Fallback xmlns="">
      <p:transition spd="slow" advTm="27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750" fill="hold"/>
                                        <p:tgtEl>
                                          <p:spTgt spid="8"/>
                                        </p:tgtEl>
                                        <p:attrNameLst>
                                          <p:attrName>ppt_w</p:attrName>
                                        </p:attrNameLst>
                                      </p:cBhvr>
                                      <p:tavLst>
                                        <p:tav tm="0">
                                          <p:val>
                                            <p:fltVal val="0"/>
                                          </p:val>
                                        </p:tav>
                                        <p:tav tm="100000">
                                          <p:val>
                                            <p:strVal val="#ppt_w"/>
                                          </p:val>
                                        </p:tav>
                                      </p:tavLst>
                                    </p:anim>
                                    <p:anim calcmode="lin" valueType="num">
                                      <p:cBhvr>
                                        <p:cTn id="17" dur="750" fill="hold"/>
                                        <p:tgtEl>
                                          <p:spTgt spid="8"/>
                                        </p:tgtEl>
                                        <p:attrNameLst>
                                          <p:attrName>ppt_h</p:attrName>
                                        </p:attrNameLst>
                                      </p:cBhvr>
                                      <p:tavLst>
                                        <p:tav tm="0">
                                          <p:val>
                                            <p:fltVal val="0"/>
                                          </p:val>
                                        </p:tav>
                                        <p:tav tm="100000">
                                          <p:val>
                                            <p:strVal val="#ppt_h"/>
                                          </p:val>
                                        </p:tav>
                                      </p:tavLst>
                                    </p:anim>
                                    <p:animEffect transition="in" filter="fade">
                                      <p:cBhvr>
                                        <p:cTn id="18" dur="750"/>
                                        <p:tgtEl>
                                          <p:spTgt spid="8"/>
                                        </p:tgtEl>
                                      </p:cBhvr>
                                    </p:animEffect>
                                  </p:childTnLst>
                                </p:cTn>
                              </p:par>
                            </p:childTnLst>
                          </p:cTn>
                        </p:par>
                        <p:par>
                          <p:cTn id="19" fill="hold">
                            <p:stCondLst>
                              <p:cond delay="1250"/>
                            </p:stCondLst>
                            <p:childTnLst>
                              <p:par>
                                <p:cTn id="20" presetID="42" presetClass="entr" presetSubtype="0"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iterate type="lt">
                                    <p:tmPct val="10000"/>
                                  </p:iterate>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行业市场分析</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Ｏｎｅ</a:t>
              </a: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 xmlns:a16="http://schemas.microsoft.com/office/drawing/2014/main" id="{005EFDF9-A499-45B7-B7AA-39AD0A779160}"/>
              </a:ext>
            </a:extLst>
          </p:cNvPr>
          <p:cNvPicPr>
            <a:picLocks noChangeAspect="1"/>
          </p:cNvPicPr>
          <p:nvPr/>
        </p:nvPicPr>
        <p:blipFill>
          <a:blip r:embed="rId4"/>
          <a:stretch>
            <a:fillRect/>
          </a:stretch>
        </p:blipFill>
        <p:spPr>
          <a:xfrm>
            <a:off x="9691608" y="4705405"/>
            <a:ext cx="2462997" cy="2152075"/>
          </a:xfrm>
          <a:prstGeom prst="rect">
            <a:avLst/>
          </a:prstGeom>
        </p:spPr>
      </p:pic>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grpSp>
        <p:nvGrpSpPr>
          <p:cNvPr id="59" name="组合 58">
            <a:extLst>
              <a:ext uri="{FF2B5EF4-FFF2-40B4-BE49-F238E27FC236}">
                <a16:creationId xmlns="" xmlns:a16="http://schemas.microsoft.com/office/drawing/2014/main" id="{734762EC-4B54-4B3A-B30A-8740F8D41416}"/>
              </a:ext>
            </a:extLst>
          </p:cNvPr>
          <p:cNvGrpSpPr/>
          <p:nvPr/>
        </p:nvGrpSpPr>
        <p:grpSpPr>
          <a:xfrm>
            <a:off x="493763" y="1216677"/>
            <a:ext cx="3571459" cy="2349141"/>
            <a:chOff x="3181350" y="2294157"/>
            <a:chExt cx="2623643" cy="1725711"/>
          </a:xfrm>
        </p:grpSpPr>
        <p:pic>
          <p:nvPicPr>
            <p:cNvPr id="22" name="图片 21">
              <a:extLst>
                <a:ext uri="{FF2B5EF4-FFF2-40B4-BE49-F238E27FC236}">
                  <a16:creationId xmlns="" xmlns:a16="http://schemas.microsoft.com/office/drawing/2014/main" id="{A793C80A-5D33-4060-8552-81F3898BB365}"/>
                </a:ext>
              </a:extLst>
            </p:cNvPr>
            <p:cNvPicPr>
              <a:picLocks noChangeAspect="1"/>
            </p:cNvPicPr>
            <p:nvPr/>
          </p:nvPicPr>
          <p:blipFill>
            <a:blip r:embed="rId6"/>
            <a:stretch>
              <a:fillRect/>
            </a:stretch>
          </p:blipFill>
          <p:spPr>
            <a:xfrm>
              <a:off x="3181350" y="2294157"/>
              <a:ext cx="2623643" cy="1725711"/>
            </a:xfrm>
            <a:prstGeom prst="rect">
              <a:avLst/>
            </a:prstGeom>
          </p:spPr>
        </p:pic>
        <p:pic>
          <p:nvPicPr>
            <p:cNvPr id="24" name="图片 23">
              <a:extLst>
                <a:ext uri="{FF2B5EF4-FFF2-40B4-BE49-F238E27FC236}">
                  <a16:creationId xmlns="" xmlns:a16="http://schemas.microsoft.com/office/drawing/2014/main" id="{4152AE90-6459-4918-A695-51AB91B8859F}"/>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34585" t="68437" r="25573" b="7250"/>
            <a:stretch/>
          </p:blipFill>
          <p:spPr>
            <a:xfrm>
              <a:off x="3513188" y="2530659"/>
              <a:ext cx="2153863" cy="1241241"/>
            </a:xfrm>
            <a:prstGeom prst="rect">
              <a:avLst/>
            </a:prstGeom>
          </p:spPr>
        </p:pic>
      </p:grpSp>
      <p:sp>
        <p:nvSpPr>
          <p:cNvPr id="63" name="矩形 62">
            <a:extLst>
              <a:ext uri="{FF2B5EF4-FFF2-40B4-BE49-F238E27FC236}">
                <a16:creationId xmlns="" xmlns:a16="http://schemas.microsoft.com/office/drawing/2014/main" id="{B962E8FA-F63A-4108-A5BD-B6865318AE0C}"/>
              </a:ext>
            </a:extLst>
          </p:cNvPr>
          <p:cNvSpPr/>
          <p:nvPr/>
        </p:nvSpPr>
        <p:spPr>
          <a:xfrm>
            <a:off x="4433485" y="1538618"/>
            <a:ext cx="6088592" cy="4247317"/>
          </a:xfrm>
          <a:prstGeom prst="rect">
            <a:avLst/>
          </a:prstGeom>
        </p:spPr>
        <p:txBody>
          <a:bodyPr wrap="square">
            <a:spAutoFit/>
          </a:bodyPr>
          <a:lstStyle/>
          <a:p>
            <a:pPr lvl="0">
              <a:lnSpc>
                <a:spcPct val="150000"/>
              </a:lnSpc>
            </a:pPr>
            <a:r>
              <a:rPr lang="zh-CN" altLang="zh-CN" sz="3000" dirty="0"/>
              <a:t>目前手机应用市场以策略战棋为主要玩法的游戏乏善可陈，质量参差不齐且商业性质高。此前以“火焰纹章”系列为首的策略战棋类游戏在赢得了良好口碑的同时，也培养了一批热爱策略战</a:t>
            </a:r>
            <a:r>
              <a:rPr lang="zh-CN" altLang="zh-CN" sz="3000" dirty="0" smtClean="0"/>
              <a:t>棋</a:t>
            </a:r>
            <a:r>
              <a:rPr lang="zh-CN" altLang="en-US" sz="3000" dirty="0" smtClean="0"/>
              <a:t>的玩家</a:t>
            </a:r>
            <a:r>
              <a:rPr lang="zh-CN" altLang="zh-CN" sz="3000" dirty="0" smtClean="0"/>
              <a:t>。</a:t>
            </a:r>
            <a:endParaRPr lang="zh-CN" altLang="en-US" sz="30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
        <p:nvSpPr>
          <p:cNvPr id="64" name="矩形 63">
            <a:extLst>
              <a:ext uri="{FF2B5EF4-FFF2-40B4-BE49-F238E27FC236}">
                <a16:creationId xmlns="" xmlns:a16="http://schemas.microsoft.com/office/drawing/2014/main" id="{050393C0-9C0E-402A-A5CF-8823859FD710}"/>
              </a:ext>
            </a:extLst>
          </p:cNvPr>
          <p:cNvSpPr/>
          <p:nvPr/>
        </p:nvSpPr>
        <p:spPr>
          <a:xfrm>
            <a:off x="142999" y="3893108"/>
            <a:ext cx="3235003" cy="1200329"/>
          </a:xfrm>
          <a:prstGeom prst="rect">
            <a:avLst/>
          </a:prstGeom>
        </p:spPr>
        <p:txBody>
          <a:bodyPr wrap="square">
            <a:spAutoFit/>
          </a:bodyPr>
          <a:lstStyle/>
          <a:p>
            <a:pPr lvl="0" algn="r">
              <a:lnSpc>
                <a:spcPct val="150000"/>
              </a:lnSpc>
            </a:pPr>
            <a:r>
              <a:rPr lang="zh-CN" altLang="en-US" sz="4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玩家基础</a:t>
            </a:r>
            <a:endParaRPr lang="zh-CN" altLang="en-US" sz="4800" b="1" dirty="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Tree>
    <p:extLst>
      <p:ext uri="{BB962C8B-B14F-4D97-AF65-F5344CB8AC3E}">
        <p14:creationId xmlns:p14="http://schemas.microsoft.com/office/powerpoint/2010/main" val="1447315015"/>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childTnLst>
                          </p:cTn>
                        </p:par>
                        <p:par>
                          <p:cTn id="17" fill="hold">
                            <p:stCondLst>
                              <p:cond delay="1250"/>
                            </p:stCondLst>
                            <p:childTnLst>
                              <p:par>
                                <p:cTn id="18" presetID="2" presetClass="entr" presetSubtype="8" fill="hold" nodeType="after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additive="base">
                                        <p:cTn id="20" dur="500" fill="hold"/>
                                        <p:tgtEl>
                                          <p:spTgt spid="59"/>
                                        </p:tgtEl>
                                        <p:attrNameLst>
                                          <p:attrName>ppt_x</p:attrName>
                                        </p:attrNameLst>
                                      </p:cBhvr>
                                      <p:tavLst>
                                        <p:tav tm="0">
                                          <p:val>
                                            <p:strVal val="0-#ppt_w/2"/>
                                          </p:val>
                                        </p:tav>
                                        <p:tav tm="100000">
                                          <p:val>
                                            <p:strVal val="#ppt_x"/>
                                          </p:val>
                                        </p:tav>
                                      </p:tavLst>
                                    </p:anim>
                                    <p:anim calcmode="lin" valueType="num">
                                      <p:cBhvr additive="base">
                                        <p:cTn id="21" dur="500" fill="hold"/>
                                        <p:tgtEl>
                                          <p:spTgt spid="59"/>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2250"/>
                            </p:stCondLst>
                            <p:childTnLst>
                              <p:par>
                                <p:cTn id="30" presetID="47" presetClass="entr" presetSubtype="0"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anim calcmode="lin" valueType="num">
                                      <p:cBhvr>
                                        <p:cTn id="33" dur="500" fill="hold"/>
                                        <p:tgtEl>
                                          <p:spTgt spid="63"/>
                                        </p:tgtEl>
                                        <p:attrNameLst>
                                          <p:attrName>ppt_x</p:attrName>
                                        </p:attrNameLst>
                                      </p:cBhvr>
                                      <p:tavLst>
                                        <p:tav tm="0">
                                          <p:val>
                                            <p:strVal val="#ppt_x"/>
                                          </p:val>
                                        </p:tav>
                                        <p:tav tm="100000">
                                          <p:val>
                                            <p:strVal val="#ppt_x"/>
                                          </p:val>
                                        </p:tav>
                                      </p:tavLst>
                                    </p:anim>
                                    <p:anim calcmode="lin" valueType="num">
                                      <p:cBhvr>
                                        <p:cTn id="34" dur="500" fill="hold"/>
                                        <p:tgtEl>
                                          <p:spTgt spid="6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anim calcmode="lin" valueType="num">
                                      <p:cBhvr>
                                        <p:cTn id="38" dur="500" fill="hold"/>
                                        <p:tgtEl>
                                          <p:spTgt spid="64"/>
                                        </p:tgtEl>
                                        <p:attrNameLst>
                                          <p:attrName>ppt_x</p:attrName>
                                        </p:attrNameLst>
                                      </p:cBhvr>
                                      <p:tavLst>
                                        <p:tav tm="0">
                                          <p:val>
                                            <p:strVal val="#ppt_x"/>
                                          </p:val>
                                        </p:tav>
                                        <p:tav tm="100000">
                                          <p:val>
                                            <p:strVal val="#ppt_x"/>
                                          </p:val>
                                        </p:tav>
                                      </p:tavLst>
                                    </p:anim>
                                    <p:anim calcmode="lin" valueType="num">
                                      <p:cBhvr>
                                        <p:cTn id="39" dur="5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3" grpId="0"/>
      <p:bldP spid="6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行业市场分析</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Ｏｎｅ</a:t>
              </a: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 xmlns:a16="http://schemas.microsoft.com/office/drawing/2014/main" id="{005EFDF9-A499-45B7-B7AA-39AD0A779160}"/>
              </a:ext>
            </a:extLst>
          </p:cNvPr>
          <p:cNvPicPr>
            <a:picLocks noChangeAspect="1"/>
          </p:cNvPicPr>
          <p:nvPr/>
        </p:nvPicPr>
        <p:blipFill>
          <a:blip r:embed="rId4"/>
          <a:stretch>
            <a:fillRect/>
          </a:stretch>
        </p:blipFill>
        <p:spPr>
          <a:xfrm>
            <a:off x="10270024" y="4538498"/>
            <a:ext cx="2462997" cy="2152075"/>
          </a:xfrm>
          <a:prstGeom prst="rect">
            <a:avLst/>
          </a:prstGeom>
        </p:spPr>
      </p:pic>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grpSp>
        <p:nvGrpSpPr>
          <p:cNvPr id="59" name="组合 58">
            <a:extLst>
              <a:ext uri="{FF2B5EF4-FFF2-40B4-BE49-F238E27FC236}">
                <a16:creationId xmlns="" xmlns:a16="http://schemas.microsoft.com/office/drawing/2014/main" id="{734762EC-4B54-4B3A-B30A-8740F8D41416}"/>
              </a:ext>
            </a:extLst>
          </p:cNvPr>
          <p:cNvGrpSpPr/>
          <p:nvPr/>
        </p:nvGrpSpPr>
        <p:grpSpPr>
          <a:xfrm>
            <a:off x="493763" y="1216677"/>
            <a:ext cx="3571459" cy="2349141"/>
            <a:chOff x="3181350" y="2294157"/>
            <a:chExt cx="2623643" cy="1725711"/>
          </a:xfrm>
        </p:grpSpPr>
        <p:pic>
          <p:nvPicPr>
            <p:cNvPr id="22" name="图片 21">
              <a:extLst>
                <a:ext uri="{FF2B5EF4-FFF2-40B4-BE49-F238E27FC236}">
                  <a16:creationId xmlns="" xmlns:a16="http://schemas.microsoft.com/office/drawing/2014/main" id="{A793C80A-5D33-4060-8552-81F3898BB365}"/>
                </a:ext>
              </a:extLst>
            </p:cNvPr>
            <p:cNvPicPr>
              <a:picLocks noChangeAspect="1"/>
            </p:cNvPicPr>
            <p:nvPr/>
          </p:nvPicPr>
          <p:blipFill>
            <a:blip r:embed="rId6"/>
            <a:stretch>
              <a:fillRect/>
            </a:stretch>
          </p:blipFill>
          <p:spPr>
            <a:xfrm>
              <a:off x="3181350" y="2294157"/>
              <a:ext cx="2623643" cy="1725711"/>
            </a:xfrm>
            <a:prstGeom prst="rect">
              <a:avLst/>
            </a:prstGeom>
          </p:spPr>
        </p:pic>
        <p:pic>
          <p:nvPicPr>
            <p:cNvPr id="24" name="图片 23">
              <a:extLst>
                <a:ext uri="{FF2B5EF4-FFF2-40B4-BE49-F238E27FC236}">
                  <a16:creationId xmlns="" xmlns:a16="http://schemas.microsoft.com/office/drawing/2014/main" id="{4152AE90-6459-4918-A695-51AB91B8859F}"/>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34585" t="68437" r="25573" b="7250"/>
            <a:stretch/>
          </p:blipFill>
          <p:spPr>
            <a:xfrm>
              <a:off x="3513188" y="2530659"/>
              <a:ext cx="2153863" cy="1241241"/>
            </a:xfrm>
            <a:prstGeom prst="rect">
              <a:avLst/>
            </a:prstGeom>
          </p:spPr>
        </p:pic>
      </p:grpSp>
      <p:sp>
        <p:nvSpPr>
          <p:cNvPr id="64" name="矩形 63">
            <a:extLst>
              <a:ext uri="{FF2B5EF4-FFF2-40B4-BE49-F238E27FC236}">
                <a16:creationId xmlns="" xmlns:a16="http://schemas.microsoft.com/office/drawing/2014/main" id="{050393C0-9C0E-402A-A5CF-8823859FD710}"/>
              </a:ext>
            </a:extLst>
          </p:cNvPr>
          <p:cNvSpPr/>
          <p:nvPr/>
        </p:nvSpPr>
        <p:spPr>
          <a:xfrm>
            <a:off x="-219465" y="4031331"/>
            <a:ext cx="4284687" cy="1200329"/>
          </a:xfrm>
          <a:prstGeom prst="rect">
            <a:avLst/>
          </a:prstGeom>
        </p:spPr>
        <p:txBody>
          <a:bodyPr wrap="square">
            <a:spAutoFit/>
          </a:bodyPr>
          <a:lstStyle/>
          <a:p>
            <a:pPr lvl="0" algn="r">
              <a:lnSpc>
                <a:spcPct val="150000"/>
              </a:lnSpc>
            </a:pPr>
            <a:r>
              <a:rPr lang="zh-CN" altLang="en-US" sz="4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同类产品销量</a:t>
            </a:r>
            <a:endParaRPr lang="zh-CN" altLang="en-US" sz="4800" b="1" dirty="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graphicFrame>
        <p:nvGraphicFramePr>
          <p:cNvPr id="2" name="表格 1"/>
          <p:cNvGraphicFramePr>
            <a:graphicFrameLocks noGrp="1"/>
          </p:cNvGraphicFramePr>
          <p:nvPr>
            <p:extLst>
              <p:ext uri="{D42A27DB-BD31-4B8C-83A1-F6EECF244321}">
                <p14:modId xmlns:p14="http://schemas.microsoft.com/office/powerpoint/2010/main" val="1412731531"/>
              </p:ext>
            </p:extLst>
          </p:nvPr>
        </p:nvGraphicFramePr>
        <p:xfrm>
          <a:off x="4171902" y="1093598"/>
          <a:ext cx="6052582" cy="5475158"/>
        </p:xfrm>
        <a:graphic>
          <a:graphicData uri="http://schemas.openxmlformats.org/drawingml/2006/table">
            <a:tbl>
              <a:tblPr firstRow="1" firstCol="1" bandRow="1">
                <a:tableStyleId>{5C22544A-7EE6-4342-B048-85BDC9FD1C3A}</a:tableStyleId>
              </a:tblPr>
              <a:tblGrid>
                <a:gridCol w="3581443"/>
                <a:gridCol w="2471139"/>
              </a:tblGrid>
              <a:tr h="421166">
                <a:tc>
                  <a:txBody>
                    <a:bodyPr/>
                    <a:lstStyle/>
                    <a:p>
                      <a:pPr algn="just">
                        <a:spcAft>
                          <a:spcPts val="0"/>
                        </a:spcAft>
                      </a:pPr>
                      <a:r>
                        <a:rPr lang="zh-CN" sz="1500" kern="100" dirty="0">
                          <a:effectLst/>
                        </a:rPr>
                        <a:t>产品名</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zh-CN" sz="1500" kern="100">
                          <a:effectLst/>
                        </a:rPr>
                        <a:t>销量</a:t>
                      </a:r>
                      <a:endParaRPr lang="zh-CN" sz="1050" kern="100">
                        <a:effectLst/>
                        <a:latin typeface="Calibri"/>
                        <a:ea typeface="宋体"/>
                        <a:cs typeface="Times New Roman"/>
                      </a:endParaRPr>
                    </a:p>
                  </a:txBody>
                  <a:tcPr marL="68580" marR="68580" marT="0" marB="0"/>
                </a:tc>
              </a:tr>
              <a:tr h="421166">
                <a:tc>
                  <a:txBody>
                    <a:bodyPr/>
                    <a:lstStyle/>
                    <a:p>
                      <a:pPr algn="just">
                        <a:spcAft>
                          <a:spcPts val="0"/>
                        </a:spcAft>
                      </a:pPr>
                      <a:r>
                        <a:rPr lang="zh-CN" sz="1500" kern="100">
                          <a:effectLst/>
                        </a:rPr>
                        <a:t>火纹觉醒</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500" kern="100">
                          <a:effectLst/>
                        </a:rPr>
                        <a:t>195</a:t>
                      </a:r>
                      <a:r>
                        <a:rPr lang="zh-CN" sz="1500" kern="100">
                          <a:effectLst/>
                        </a:rPr>
                        <a:t>万</a:t>
                      </a:r>
                      <a:endParaRPr lang="zh-CN" sz="1050" kern="100">
                        <a:effectLst/>
                        <a:latin typeface="Calibri"/>
                        <a:ea typeface="宋体"/>
                        <a:cs typeface="Times New Roman"/>
                      </a:endParaRPr>
                    </a:p>
                  </a:txBody>
                  <a:tcPr marL="68580" marR="68580" marT="0" marB="0"/>
                </a:tc>
              </a:tr>
              <a:tr h="421166">
                <a:tc>
                  <a:txBody>
                    <a:bodyPr/>
                    <a:lstStyle/>
                    <a:p>
                      <a:pPr algn="just">
                        <a:spcAft>
                          <a:spcPts val="0"/>
                        </a:spcAft>
                      </a:pPr>
                      <a:r>
                        <a:rPr lang="zh-CN" sz="1500" kern="100" dirty="0">
                          <a:effectLst/>
                        </a:rPr>
                        <a:t>火纹</a:t>
                      </a:r>
                      <a:r>
                        <a:rPr lang="en-US" sz="1500" kern="100" dirty="0">
                          <a:effectLst/>
                        </a:rPr>
                        <a:t>if</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500" kern="100" dirty="0">
                          <a:effectLst/>
                        </a:rPr>
                        <a:t>184</a:t>
                      </a:r>
                      <a:r>
                        <a:rPr lang="zh-CN" sz="1500" kern="100" dirty="0">
                          <a:effectLst/>
                        </a:rPr>
                        <a:t>万（欧洲未发售）</a:t>
                      </a:r>
                      <a:endParaRPr lang="zh-CN" sz="1050" kern="100" dirty="0">
                        <a:effectLst/>
                        <a:latin typeface="Calibri"/>
                        <a:ea typeface="宋体"/>
                        <a:cs typeface="Times New Roman"/>
                      </a:endParaRPr>
                    </a:p>
                  </a:txBody>
                  <a:tcPr marL="68580" marR="68580" marT="0" marB="0"/>
                </a:tc>
              </a:tr>
              <a:tr h="421166">
                <a:tc>
                  <a:txBody>
                    <a:bodyPr/>
                    <a:lstStyle/>
                    <a:p>
                      <a:pPr algn="just">
                        <a:spcAft>
                          <a:spcPts val="0"/>
                        </a:spcAft>
                      </a:pPr>
                      <a:r>
                        <a:rPr lang="zh-CN" sz="1500" kern="100">
                          <a:effectLst/>
                        </a:rPr>
                        <a:t>烈火之剑</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500" kern="100">
                          <a:effectLst/>
                        </a:rPr>
                        <a:t>97</a:t>
                      </a:r>
                      <a:r>
                        <a:rPr lang="zh-CN" sz="1500" kern="100">
                          <a:effectLst/>
                        </a:rPr>
                        <a:t>万</a:t>
                      </a:r>
                      <a:endParaRPr lang="zh-CN" sz="1050" kern="100">
                        <a:effectLst/>
                        <a:latin typeface="Calibri"/>
                        <a:ea typeface="宋体"/>
                        <a:cs typeface="Times New Roman"/>
                      </a:endParaRPr>
                    </a:p>
                  </a:txBody>
                  <a:tcPr marL="68580" marR="68580" marT="0" marB="0"/>
                </a:tc>
              </a:tr>
              <a:tr h="421166">
                <a:tc>
                  <a:txBody>
                    <a:bodyPr/>
                    <a:lstStyle/>
                    <a:p>
                      <a:pPr algn="just">
                        <a:spcAft>
                          <a:spcPts val="0"/>
                        </a:spcAft>
                      </a:pPr>
                      <a:r>
                        <a:rPr lang="zh-CN" sz="1500" kern="100">
                          <a:effectLst/>
                        </a:rPr>
                        <a:t>圣魔之光石</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500" kern="100">
                          <a:effectLst/>
                        </a:rPr>
                        <a:t>89</a:t>
                      </a:r>
                      <a:r>
                        <a:rPr lang="zh-CN" sz="1500" kern="100">
                          <a:effectLst/>
                        </a:rPr>
                        <a:t>万</a:t>
                      </a:r>
                      <a:endParaRPr lang="zh-CN" sz="1050" kern="100">
                        <a:effectLst/>
                        <a:latin typeface="Calibri"/>
                        <a:ea typeface="宋体"/>
                        <a:cs typeface="Times New Roman"/>
                      </a:endParaRPr>
                    </a:p>
                  </a:txBody>
                  <a:tcPr marL="68580" marR="68580" marT="0" marB="0"/>
                </a:tc>
              </a:tr>
              <a:tr h="421166">
                <a:tc>
                  <a:txBody>
                    <a:bodyPr/>
                    <a:lstStyle/>
                    <a:p>
                      <a:pPr algn="just">
                        <a:spcAft>
                          <a:spcPts val="0"/>
                        </a:spcAft>
                      </a:pPr>
                      <a:r>
                        <a:rPr lang="zh-CN" sz="1500" kern="100">
                          <a:effectLst/>
                        </a:rPr>
                        <a:t>纹章之谜</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500" kern="100">
                          <a:effectLst/>
                        </a:rPr>
                        <a:t>70</a:t>
                      </a:r>
                      <a:r>
                        <a:rPr lang="zh-CN" sz="1500" kern="100">
                          <a:effectLst/>
                        </a:rPr>
                        <a:t>万</a:t>
                      </a:r>
                      <a:endParaRPr lang="zh-CN" sz="1050" kern="100">
                        <a:effectLst/>
                        <a:latin typeface="Calibri"/>
                        <a:ea typeface="宋体"/>
                        <a:cs typeface="Times New Roman"/>
                      </a:endParaRPr>
                    </a:p>
                  </a:txBody>
                  <a:tcPr marL="68580" marR="68580" marT="0" marB="0"/>
                </a:tc>
              </a:tr>
              <a:tr h="421166">
                <a:tc>
                  <a:txBody>
                    <a:bodyPr/>
                    <a:lstStyle/>
                    <a:p>
                      <a:pPr algn="just">
                        <a:spcAft>
                          <a:spcPts val="0"/>
                        </a:spcAft>
                      </a:pPr>
                      <a:r>
                        <a:rPr lang="zh-CN" sz="1500" kern="100" dirty="0">
                          <a:effectLst/>
                        </a:rPr>
                        <a:t>新</a:t>
                      </a:r>
                      <a:r>
                        <a:rPr lang="en-US" sz="1500" kern="100" dirty="0">
                          <a:effectLst/>
                        </a:rPr>
                        <a:t>·</a:t>
                      </a:r>
                      <a:r>
                        <a:rPr lang="zh-CN" sz="1500" kern="100" dirty="0">
                          <a:effectLst/>
                        </a:rPr>
                        <a:t>暗黑龙与光之剑</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500" kern="100" dirty="0">
                          <a:effectLst/>
                        </a:rPr>
                        <a:t>64</a:t>
                      </a:r>
                      <a:r>
                        <a:rPr lang="zh-CN" sz="1500" kern="100" dirty="0">
                          <a:effectLst/>
                        </a:rPr>
                        <a:t>万</a:t>
                      </a:r>
                      <a:endParaRPr lang="zh-CN" sz="1050" kern="100" dirty="0">
                        <a:effectLst/>
                        <a:latin typeface="Calibri"/>
                        <a:ea typeface="宋体"/>
                        <a:cs typeface="Times New Roman"/>
                      </a:endParaRPr>
                    </a:p>
                  </a:txBody>
                  <a:tcPr marL="68580" marR="68580" marT="0" marB="0"/>
                </a:tc>
              </a:tr>
              <a:tr h="421166">
                <a:tc>
                  <a:txBody>
                    <a:bodyPr/>
                    <a:lstStyle/>
                    <a:p>
                      <a:pPr algn="just">
                        <a:spcAft>
                          <a:spcPts val="0"/>
                        </a:spcAft>
                      </a:pPr>
                      <a:r>
                        <a:rPr lang="zh-CN" sz="1500" kern="100" dirty="0">
                          <a:effectLst/>
                        </a:rPr>
                        <a:t>圣战之系谱</a:t>
                      </a:r>
                      <a:endParaRPr lang="zh-CN" sz="1050" kern="100" dirty="0">
                        <a:effectLst/>
                        <a:latin typeface="Calibri"/>
                        <a:ea typeface="宋体"/>
                        <a:cs typeface="Times New Roman"/>
                      </a:endParaRPr>
                    </a:p>
                  </a:txBody>
                  <a:tcPr marL="68580" marR="68580" marT="0" marB="0"/>
                </a:tc>
                <a:tc>
                  <a:txBody>
                    <a:bodyPr/>
                    <a:lstStyle/>
                    <a:p>
                      <a:pPr algn="just">
                        <a:spcAft>
                          <a:spcPts val="0"/>
                        </a:spcAft>
                      </a:pPr>
                      <a:r>
                        <a:rPr lang="en-US" sz="1500" kern="100">
                          <a:effectLst/>
                        </a:rPr>
                        <a:t>58</a:t>
                      </a:r>
                      <a:r>
                        <a:rPr lang="zh-CN" sz="1500" kern="100">
                          <a:effectLst/>
                        </a:rPr>
                        <a:t>万</a:t>
                      </a:r>
                      <a:endParaRPr lang="zh-CN" sz="1050" kern="100">
                        <a:effectLst/>
                        <a:latin typeface="Calibri"/>
                        <a:ea typeface="宋体"/>
                        <a:cs typeface="Times New Roman"/>
                      </a:endParaRPr>
                    </a:p>
                  </a:txBody>
                  <a:tcPr marL="68580" marR="68580" marT="0" marB="0"/>
                </a:tc>
              </a:tr>
              <a:tr h="421166">
                <a:tc>
                  <a:txBody>
                    <a:bodyPr/>
                    <a:lstStyle/>
                    <a:p>
                      <a:pPr algn="just">
                        <a:spcAft>
                          <a:spcPts val="0"/>
                        </a:spcAft>
                      </a:pPr>
                      <a:r>
                        <a:rPr lang="zh-CN" sz="1500" kern="100">
                          <a:effectLst/>
                        </a:rPr>
                        <a:t>苍炎之轨迹</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500" kern="100">
                          <a:effectLst/>
                        </a:rPr>
                        <a:t>54</a:t>
                      </a:r>
                      <a:r>
                        <a:rPr lang="zh-CN" sz="1500" kern="100">
                          <a:effectLst/>
                        </a:rPr>
                        <a:t>万</a:t>
                      </a:r>
                      <a:endParaRPr lang="zh-CN" sz="1050" kern="100">
                        <a:effectLst/>
                        <a:latin typeface="Calibri"/>
                        <a:ea typeface="宋体"/>
                        <a:cs typeface="Times New Roman"/>
                      </a:endParaRPr>
                    </a:p>
                  </a:txBody>
                  <a:tcPr marL="68580" marR="68580" marT="0" marB="0"/>
                </a:tc>
              </a:tr>
              <a:tr h="421166">
                <a:tc>
                  <a:txBody>
                    <a:bodyPr/>
                    <a:lstStyle/>
                    <a:p>
                      <a:pPr algn="just">
                        <a:spcAft>
                          <a:spcPts val="0"/>
                        </a:spcAft>
                      </a:pPr>
                      <a:r>
                        <a:rPr lang="zh-CN" sz="1500" kern="100">
                          <a:effectLst/>
                        </a:rPr>
                        <a:t>晓之女神</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500" kern="100">
                          <a:effectLst/>
                        </a:rPr>
                        <a:t>51</a:t>
                      </a:r>
                      <a:r>
                        <a:rPr lang="zh-CN" sz="1500" kern="100">
                          <a:effectLst/>
                        </a:rPr>
                        <a:t>万</a:t>
                      </a:r>
                      <a:endParaRPr lang="zh-CN" sz="1050" kern="100">
                        <a:effectLst/>
                        <a:latin typeface="Calibri"/>
                        <a:ea typeface="宋体"/>
                        <a:cs typeface="Times New Roman"/>
                      </a:endParaRPr>
                    </a:p>
                  </a:txBody>
                  <a:tcPr marL="68580" marR="68580" marT="0" marB="0"/>
                </a:tc>
              </a:tr>
              <a:tr h="421166">
                <a:tc>
                  <a:txBody>
                    <a:bodyPr/>
                    <a:lstStyle/>
                    <a:p>
                      <a:pPr algn="just">
                        <a:spcAft>
                          <a:spcPts val="0"/>
                        </a:spcAft>
                      </a:pPr>
                      <a:r>
                        <a:rPr lang="zh-CN" sz="1500" kern="100">
                          <a:effectLst/>
                        </a:rPr>
                        <a:t>新</a:t>
                      </a:r>
                      <a:r>
                        <a:rPr lang="en-US" sz="1500" kern="100">
                          <a:effectLst/>
                        </a:rPr>
                        <a:t>·</a:t>
                      </a:r>
                      <a:r>
                        <a:rPr lang="zh-CN" sz="1500" kern="100">
                          <a:effectLst/>
                        </a:rPr>
                        <a:t>纹章之谜：光与影的英雄</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500" kern="100">
                          <a:effectLst/>
                        </a:rPr>
                        <a:t>27</a:t>
                      </a:r>
                      <a:r>
                        <a:rPr lang="zh-CN" sz="1500" kern="100">
                          <a:effectLst/>
                        </a:rPr>
                        <a:t>万</a:t>
                      </a:r>
                      <a:endParaRPr lang="zh-CN" sz="1050" kern="100">
                        <a:effectLst/>
                        <a:latin typeface="Calibri"/>
                        <a:ea typeface="宋体"/>
                        <a:cs typeface="Times New Roman"/>
                      </a:endParaRPr>
                    </a:p>
                  </a:txBody>
                  <a:tcPr marL="68580" marR="68580" marT="0" marB="0"/>
                </a:tc>
              </a:tr>
              <a:tr h="421166">
                <a:tc>
                  <a:txBody>
                    <a:bodyPr/>
                    <a:lstStyle/>
                    <a:p>
                      <a:pPr algn="just">
                        <a:spcAft>
                          <a:spcPts val="0"/>
                        </a:spcAft>
                      </a:pPr>
                      <a:r>
                        <a:rPr lang="zh-CN" sz="1500" kern="100">
                          <a:effectLst/>
                        </a:rPr>
                        <a:t>封印之剑</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500" kern="100">
                          <a:effectLst/>
                        </a:rPr>
                        <a:t>39</a:t>
                      </a:r>
                      <a:r>
                        <a:rPr lang="zh-CN" sz="1500" kern="100">
                          <a:effectLst/>
                        </a:rPr>
                        <a:t>万</a:t>
                      </a:r>
                      <a:endParaRPr lang="zh-CN" sz="1050" kern="100">
                        <a:effectLst/>
                        <a:latin typeface="Calibri"/>
                        <a:ea typeface="宋体"/>
                        <a:cs typeface="Times New Roman"/>
                      </a:endParaRPr>
                    </a:p>
                  </a:txBody>
                  <a:tcPr marL="68580" marR="68580" marT="0" marB="0"/>
                </a:tc>
              </a:tr>
              <a:tr h="421166">
                <a:tc>
                  <a:txBody>
                    <a:bodyPr/>
                    <a:lstStyle/>
                    <a:p>
                      <a:pPr algn="just">
                        <a:spcAft>
                          <a:spcPts val="0"/>
                        </a:spcAft>
                      </a:pPr>
                      <a:r>
                        <a:rPr lang="zh-CN" sz="1500" kern="100">
                          <a:effectLst/>
                        </a:rPr>
                        <a:t>多拉基亚</a:t>
                      </a:r>
                      <a:r>
                        <a:rPr lang="en-US" sz="1500" kern="100">
                          <a:effectLst/>
                        </a:rPr>
                        <a:t>776</a:t>
                      </a:r>
                      <a:endParaRPr lang="zh-CN" sz="1050" kern="100">
                        <a:effectLst/>
                        <a:latin typeface="Calibri"/>
                        <a:ea typeface="宋体"/>
                        <a:cs typeface="Times New Roman"/>
                      </a:endParaRPr>
                    </a:p>
                  </a:txBody>
                  <a:tcPr marL="68580" marR="68580" marT="0" marB="0"/>
                </a:tc>
                <a:tc>
                  <a:txBody>
                    <a:bodyPr/>
                    <a:lstStyle/>
                    <a:p>
                      <a:pPr algn="just">
                        <a:spcAft>
                          <a:spcPts val="0"/>
                        </a:spcAft>
                      </a:pPr>
                      <a:r>
                        <a:rPr lang="en-US" sz="1500" kern="100" dirty="0">
                          <a:effectLst/>
                        </a:rPr>
                        <a:t>26</a:t>
                      </a:r>
                      <a:r>
                        <a:rPr lang="zh-CN" sz="1500" kern="100" dirty="0">
                          <a:effectLst/>
                        </a:rPr>
                        <a:t>万</a:t>
                      </a:r>
                      <a:endParaRPr lang="zh-CN" sz="105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1579415583"/>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childTnLst>
                          </p:cTn>
                        </p:par>
                        <p:par>
                          <p:cTn id="17" fill="hold">
                            <p:stCondLst>
                              <p:cond delay="1250"/>
                            </p:stCondLst>
                            <p:childTnLst>
                              <p:par>
                                <p:cTn id="18" presetID="2" presetClass="entr" presetSubtype="8" fill="hold" nodeType="after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additive="base">
                                        <p:cTn id="20" dur="500" fill="hold"/>
                                        <p:tgtEl>
                                          <p:spTgt spid="59"/>
                                        </p:tgtEl>
                                        <p:attrNameLst>
                                          <p:attrName>ppt_x</p:attrName>
                                        </p:attrNameLst>
                                      </p:cBhvr>
                                      <p:tavLst>
                                        <p:tav tm="0">
                                          <p:val>
                                            <p:strVal val="0-#ppt_w/2"/>
                                          </p:val>
                                        </p:tav>
                                        <p:tav tm="100000">
                                          <p:val>
                                            <p:strVal val="#ppt_x"/>
                                          </p:val>
                                        </p:tav>
                                      </p:tavLst>
                                    </p:anim>
                                    <p:anim calcmode="lin" valueType="num">
                                      <p:cBhvr additive="base">
                                        <p:cTn id="21" dur="500" fill="hold"/>
                                        <p:tgtEl>
                                          <p:spTgt spid="59"/>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anim calcmode="lin" valueType="num">
                                      <p:cBhvr>
                                        <p:cTn id="32" dur="500" fill="hold"/>
                                        <p:tgtEl>
                                          <p:spTgt spid="64"/>
                                        </p:tgtEl>
                                        <p:attrNameLst>
                                          <p:attrName>ppt_x</p:attrName>
                                        </p:attrNameLst>
                                      </p:cBhvr>
                                      <p:tavLst>
                                        <p:tav tm="0">
                                          <p:val>
                                            <p:strVal val="#ppt_x"/>
                                          </p:val>
                                        </p:tav>
                                        <p:tav tm="100000">
                                          <p:val>
                                            <p:strVal val="#ppt_x"/>
                                          </p:val>
                                        </p:tav>
                                      </p:tavLst>
                                    </p:anim>
                                    <p:anim calcmode="lin" valueType="num">
                                      <p:cBhvr>
                                        <p:cTn id="33" dur="500" fill="hold"/>
                                        <p:tgtEl>
                                          <p:spTgt spid="64"/>
                                        </p:tgtEl>
                                        <p:attrNameLst>
                                          <p:attrName>ppt_y</p:attrName>
                                        </p:attrNameLst>
                                      </p:cBhvr>
                                      <p:tavLst>
                                        <p:tav tm="0">
                                          <p:val>
                                            <p:strVal val="#ppt_y+.1"/>
                                          </p:val>
                                        </p:tav>
                                        <p:tav tm="100000">
                                          <p:val>
                                            <p:strVal val="#ppt_y"/>
                                          </p:val>
                                        </p:tav>
                                      </p:tavLst>
                                    </p:anim>
                                  </p:childTnLst>
                                </p:cTn>
                              </p:par>
                            </p:childTnLst>
                          </p:cTn>
                        </p:par>
                        <p:par>
                          <p:cTn id="34" fill="hold">
                            <p:stCondLst>
                              <p:cond delay="2250"/>
                            </p:stCondLst>
                            <p:childTnLst>
                              <p:par>
                                <p:cTn id="35" presetID="2" presetClass="entr" presetSubtype="4"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C84105D2-A2FE-47C9-854C-95DD93D87C19}"/>
              </a:ext>
            </a:extLst>
          </p:cNvPr>
          <p:cNvPicPr>
            <a:picLocks noChangeAspect="1"/>
          </p:cNvPicPr>
          <p:nvPr/>
        </p:nvPicPr>
        <p:blipFill>
          <a:blip r:embed="rId3"/>
          <a:stretch>
            <a:fillRect/>
          </a:stretch>
        </p:blipFill>
        <p:spPr>
          <a:xfrm>
            <a:off x="3780579" y="1706933"/>
            <a:ext cx="4102964" cy="3048264"/>
          </a:xfrm>
          <a:prstGeom prst="rect">
            <a:avLst/>
          </a:prstGeom>
        </p:spPr>
      </p:pic>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930206"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系列新作期待值调查</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Ｏｎｅ</a:t>
              </a: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4"/>
            <a:stretch>
              <a:fillRect/>
            </a:stretch>
          </p:blipFill>
          <p:spPr>
            <a:xfrm>
              <a:off x="230895" y="130347"/>
              <a:ext cx="1335140" cy="963251"/>
            </a:xfrm>
            <a:prstGeom prst="rect">
              <a:avLst/>
            </a:prstGeom>
          </p:spPr>
        </p:pic>
      </p:grpSp>
      <p:pic>
        <p:nvPicPr>
          <p:cNvPr id="8" name="图片 7">
            <a:extLst>
              <a:ext uri="{FF2B5EF4-FFF2-40B4-BE49-F238E27FC236}">
                <a16:creationId xmlns="" xmlns:a16="http://schemas.microsoft.com/office/drawing/2014/main" id="{005EFDF9-A499-45B7-B7AA-39AD0A779160}"/>
              </a:ext>
            </a:extLst>
          </p:cNvPr>
          <p:cNvPicPr>
            <a:picLocks noChangeAspect="1"/>
          </p:cNvPicPr>
          <p:nvPr/>
        </p:nvPicPr>
        <p:blipFill>
          <a:blip r:embed="rId5"/>
          <a:stretch>
            <a:fillRect/>
          </a:stretch>
        </p:blipFill>
        <p:spPr>
          <a:xfrm>
            <a:off x="9691608" y="4705405"/>
            <a:ext cx="2462997" cy="2152075"/>
          </a:xfrm>
          <a:prstGeom prst="rect">
            <a:avLst/>
          </a:prstGeom>
        </p:spPr>
      </p:pic>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6"/>
          <a:stretch>
            <a:fillRect/>
          </a:stretch>
        </p:blipFill>
        <p:spPr>
          <a:xfrm>
            <a:off x="286199" y="5614536"/>
            <a:ext cx="969348" cy="951058"/>
          </a:xfrm>
          <a:prstGeom prst="rect">
            <a:avLst/>
          </a:prstGeom>
        </p:spPr>
      </p:pic>
      <p:grpSp>
        <p:nvGrpSpPr>
          <p:cNvPr id="14" name="组合 13">
            <a:extLst>
              <a:ext uri="{FF2B5EF4-FFF2-40B4-BE49-F238E27FC236}">
                <a16:creationId xmlns="" xmlns:a16="http://schemas.microsoft.com/office/drawing/2014/main" id="{4E626C4E-9DB3-4EF1-BA07-5D1991CD8CFF}"/>
              </a:ext>
            </a:extLst>
          </p:cNvPr>
          <p:cNvGrpSpPr/>
          <p:nvPr/>
        </p:nvGrpSpPr>
        <p:grpSpPr>
          <a:xfrm>
            <a:off x="4968429" y="2472657"/>
            <a:ext cx="2228057" cy="1956595"/>
            <a:chOff x="4968429" y="2472657"/>
            <a:chExt cx="2228057" cy="1956595"/>
          </a:xfrm>
        </p:grpSpPr>
        <p:cxnSp>
          <p:nvCxnSpPr>
            <p:cNvPr id="56" name="直接连接符 55">
              <a:extLst>
                <a:ext uri="{FF2B5EF4-FFF2-40B4-BE49-F238E27FC236}">
                  <a16:creationId xmlns="" xmlns:a16="http://schemas.microsoft.com/office/drawing/2014/main" id="{64AE429E-5770-4D07-B9D4-2AAF5BC63340}"/>
                </a:ext>
              </a:extLst>
            </p:cNvPr>
            <p:cNvCxnSpPr/>
            <p:nvPr/>
          </p:nvCxnSpPr>
          <p:spPr>
            <a:xfrm rot="588787" flipV="1">
              <a:off x="4968429" y="3244220"/>
              <a:ext cx="2228057" cy="404812"/>
            </a:xfrm>
            <a:prstGeom prst="line">
              <a:avLst/>
            </a:prstGeom>
            <a:ln>
              <a:solidFill>
                <a:srgbClr val="2D2A2A"/>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 xmlns:a16="http://schemas.microsoft.com/office/drawing/2014/main" id="{9C85D070-B9C8-464D-9BE9-B7144EB3AEC7}"/>
                </a:ext>
              </a:extLst>
            </p:cNvPr>
            <p:cNvCxnSpPr>
              <a:cxnSpLocks/>
            </p:cNvCxnSpPr>
            <p:nvPr/>
          </p:nvCxnSpPr>
          <p:spPr>
            <a:xfrm rot="588787" flipH="1" flipV="1">
              <a:off x="5921121" y="2472657"/>
              <a:ext cx="355491" cy="1956595"/>
            </a:xfrm>
            <a:prstGeom prst="line">
              <a:avLst/>
            </a:prstGeom>
            <a:ln>
              <a:solidFill>
                <a:srgbClr val="2D2A2A"/>
              </a:solidFill>
              <a:prstDash val="dash"/>
            </a:ln>
          </p:spPr>
          <p:style>
            <a:lnRef idx="1">
              <a:schemeClr val="accent1"/>
            </a:lnRef>
            <a:fillRef idx="0">
              <a:schemeClr val="accent1"/>
            </a:fillRef>
            <a:effectRef idx="0">
              <a:schemeClr val="accent1"/>
            </a:effectRef>
            <a:fontRef idx="minor">
              <a:schemeClr val="tx1"/>
            </a:fontRef>
          </p:style>
        </p:cxnSp>
      </p:grpSp>
      <p:sp>
        <p:nvSpPr>
          <p:cNvPr id="58" name="矩形 57">
            <a:extLst>
              <a:ext uri="{FF2B5EF4-FFF2-40B4-BE49-F238E27FC236}">
                <a16:creationId xmlns="" xmlns:a16="http://schemas.microsoft.com/office/drawing/2014/main" id="{8565C185-E5DB-4978-B3AF-E2DB22ADD146}"/>
              </a:ext>
            </a:extLst>
          </p:cNvPr>
          <p:cNvSpPr/>
          <p:nvPr/>
        </p:nvSpPr>
        <p:spPr>
          <a:xfrm>
            <a:off x="7924443" y="2328682"/>
            <a:ext cx="2998663" cy="1125308"/>
          </a:xfrm>
          <a:prstGeom prst="rect">
            <a:avLst/>
          </a:prstGeom>
        </p:spPr>
        <p:txBody>
          <a:bodyPr wrap="square">
            <a:spAutoFit/>
          </a:bodyPr>
          <a:lstStyle/>
          <a:p>
            <a:pPr lvl="0">
              <a:lnSpc>
                <a:spcPct val="150000"/>
              </a:lnSpc>
            </a:pPr>
            <a:r>
              <a:rPr lang="zh-CN" altLang="en-US" sz="2400" dirty="0" smtClean="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还好，不过如果出的话还是会期待（</a:t>
            </a:r>
            <a:r>
              <a:rPr lang="en-US" altLang="zh-CN" sz="2400" dirty="0" smtClean="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19.8%</a:t>
            </a:r>
            <a:r>
              <a:rPr lang="zh-CN" altLang="en-US" sz="2400" dirty="0" smtClean="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a:t>
            </a:r>
            <a:endParaRPr lang="zh-CN" altLang="en-US" sz="24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
        <p:nvSpPr>
          <p:cNvPr id="59" name="矩形 58">
            <a:extLst>
              <a:ext uri="{FF2B5EF4-FFF2-40B4-BE49-F238E27FC236}">
                <a16:creationId xmlns="" xmlns:a16="http://schemas.microsoft.com/office/drawing/2014/main" id="{3AB8E063-EA3A-420D-830E-CE47ED860ACA}"/>
              </a:ext>
            </a:extLst>
          </p:cNvPr>
          <p:cNvSpPr/>
          <p:nvPr/>
        </p:nvSpPr>
        <p:spPr>
          <a:xfrm>
            <a:off x="1096923" y="3823470"/>
            <a:ext cx="2998663" cy="1125308"/>
          </a:xfrm>
          <a:prstGeom prst="rect">
            <a:avLst/>
          </a:prstGeom>
        </p:spPr>
        <p:txBody>
          <a:bodyPr wrap="square">
            <a:spAutoFit/>
          </a:bodyPr>
          <a:lstStyle/>
          <a:p>
            <a:pPr lvl="0">
              <a:lnSpc>
                <a:spcPct val="150000"/>
              </a:lnSpc>
            </a:pPr>
            <a:r>
              <a:rPr lang="zh-CN" altLang="en-US" sz="24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不错，虽然是冷饭，不过还是会玩（</a:t>
            </a:r>
            <a:r>
              <a:rPr lang="en-US" altLang="zh-CN" sz="24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52.5%</a:t>
            </a:r>
            <a:r>
              <a:rPr lang="zh-CN" altLang="en-US" sz="24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a:t>
            </a:r>
          </a:p>
        </p:txBody>
      </p:sp>
      <p:sp>
        <p:nvSpPr>
          <p:cNvPr id="60" name="矩形 59">
            <a:extLst>
              <a:ext uri="{FF2B5EF4-FFF2-40B4-BE49-F238E27FC236}">
                <a16:creationId xmlns="" xmlns:a16="http://schemas.microsoft.com/office/drawing/2014/main" id="{EB1A50BB-5833-4C6A-A83F-2B3B2F590B9E}"/>
              </a:ext>
            </a:extLst>
          </p:cNvPr>
          <p:cNvSpPr/>
          <p:nvPr/>
        </p:nvSpPr>
        <p:spPr>
          <a:xfrm>
            <a:off x="1255545" y="2325646"/>
            <a:ext cx="2998663" cy="1125308"/>
          </a:xfrm>
          <a:prstGeom prst="rect">
            <a:avLst/>
          </a:prstGeom>
        </p:spPr>
        <p:txBody>
          <a:bodyPr wrap="square">
            <a:spAutoFit/>
          </a:bodyPr>
          <a:lstStyle/>
          <a:p>
            <a:pPr lvl="0">
              <a:lnSpc>
                <a:spcPct val="150000"/>
              </a:lnSpc>
            </a:pPr>
            <a:r>
              <a:rPr lang="zh-CN" altLang="en-US" sz="2400" dirty="0" smtClean="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非常期待新作，出的话一定会玩（</a:t>
            </a:r>
            <a:r>
              <a:rPr lang="en-US" altLang="zh-CN" sz="2400" dirty="0" smtClean="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22.1%</a:t>
            </a:r>
            <a:r>
              <a:rPr lang="zh-CN" altLang="en-US" sz="2400" dirty="0" smtClean="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a:t>
            </a:r>
            <a:endParaRPr lang="zh-CN" altLang="en-US" sz="24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
        <p:nvSpPr>
          <p:cNvPr id="61" name="矩形 60">
            <a:extLst>
              <a:ext uri="{FF2B5EF4-FFF2-40B4-BE49-F238E27FC236}">
                <a16:creationId xmlns="" xmlns:a16="http://schemas.microsoft.com/office/drawing/2014/main" id="{ADE58A42-D66E-47D5-8E8C-02B9EF20F098}"/>
              </a:ext>
            </a:extLst>
          </p:cNvPr>
          <p:cNvSpPr/>
          <p:nvPr/>
        </p:nvSpPr>
        <p:spPr>
          <a:xfrm>
            <a:off x="8075517" y="3823470"/>
            <a:ext cx="2998663" cy="1200329"/>
          </a:xfrm>
          <a:prstGeom prst="rect">
            <a:avLst/>
          </a:prstGeom>
        </p:spPr>
        <p:txBody>
          <a:bodyPr wrap="square">
            <a:spAutoFit/>
          </a:bodyPr>
          <a:lstStyle/>
          <a:p>
            <a:pPr lvl="0">
              <a:lnSpc>
                <a:spcPct val="150000"/>
              </a:lnSpc>
            </a:pPr>
            <a:r>
              <a:rPr lang="zh-CN" altLang="en-US" sz="2400" dirty="0" smtClean="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别吧</a:t>
            </a:r>
            <a:r>
              <a:rPr lang="en-US" altLang="zh-CN" sz="2400" dirty="0" smtClean="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a:t>
            </a:r>
            <a:r>
              <a:rPr lang="zh-CN" altLang="en-US" sz="2400" dirty="0" smtClean="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就算出了也不打算玩（</a:t>
            </a:r>
            <a:r>
              <a:rPr lang="en-US" altLang="zh-CN" sz="2400" dirty="0" smtClean="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5.5%</a:t>
            </a:r>
            <a:r>
              <a:rPr lang="zh-CN" altLang="en-US" sz="2400" dirty="0" smtClean="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a:t>
            </a:r>
            <a:endParaRPr lang="zh-CN" altLang="en-US" sz="24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
        <p:nvSpPr>
          <p:cNvPr id="10" name="文本框 9">
            <a:extLst>
              <a:ext uri="{FF2B5EF4-FFF2-40B4-BE49-F238E27FC236}">
                <a16:creationId xmlns="" xmlns:a16="http://schemas.microsoft.com/office/drawing/2014/main" id="{6484525A-5310-49F7-A811-434302066620}"/>
              </a:ext>
            </a:extLst>
          </p:cNvPr>
          <p:cNvSpPr txBox="1"/>
          <p:nvPr/>
        </p:nvSpPr>
        <p:spPr>
          <a:xfrm>
            <a:off x="4987011" y="2782669"/>
            <a:ext cx="1407162" cy="523220"/>
          </a:xfrm>
          <a:prstGeom prst="rect">
            <a:avLst/>
          </a:prstGeom>
          <a:noFill/>
        </p:spPr>
        <p:txBody>
          <a:bodyPr wrap="square" rtlCol="0">
            <a:spAutoFit/>
          </a:bodyPr>
          <a:lstStyle/>
          <a:p>
            <a:r>
              <a:rPr lang="en-US" altLang="zh-CN" sz="2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A</a:t>
            </a:r>
            <a:r>
              <a:rPr lang="zh-CN" altLang="en-US" sz="2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级</a:t>
            </a:r>
            <a:endParaRPr lang="zh-CN" altLang="en-US" sz="2800" b="1" dirty="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63" name="文本框 62">
            <a:extLst>
              <a:ext uri="{FF2B5EF4-FFF2-40B4-BE49-F238E27FC236}">
                <a16:creationId xmlns="" xmlns:a16="http://schemas.microsoft.com/office/drawing/2014/main" id="{F793CE45-9B14-49A3-B8D8-A362059347BB}"/>
              </a:ext>
            </a:extLst>
          </p:cNvPr>
          <p:cNvSpPr txBox="1"/>
          <p:nvPr/>
        </p:nvSpPr>
        <p:spPr>
          <a:xfrm>
            <a:off x="6278876" y="2782669"/>
            <a:ext cx="1407162" cy="523220"/>
          </a:xfrm>
          <a:prstGeom prst="rect">
            <a:avLst/>
          </a:prstGeom>
          <a:noFill/>
        </p:spPr>
        <p:txBody>
          <a:bodyPr wrap="square" rtlCol="0">
            <a:spAutoFit/>
          </a:bodyPr>
          <a:lstStyle/>
          <a:p>
            <a:r>
              <a:rPr lang="en-US" altLang="zh-CN" sz="2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B</a:t>
            </a:r>
            <a:r>
              <a:rPr lang="zh-CN" altLang="en-US" sz="2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级</a:t>
            </a:r>
            <a:endParaRPr lang="zh-CN" altLang="en-US" sz="2800" b="1" dirty="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64" name="文本框 63">
            <a:extLst>
              <a:ext uri="{FF2B5EF4-FFF2-40B4-BE49-F238E27FC236}">
                <a16:creationId xmlns="" xmlns:a16="http://schemas.microsoft.com/office/drawing/2014/main" id="{E82E7D25-8214-4EE8-89E1-8381717939DC}"/>
              </a:ext>
            </a:extLst>
          </p:cNvPr>
          <p:cNvSpPr txBox="1"/>
          <p:nvPr/>
        </p:nvSpPr>
        <p:spPr>
          <a:xfrm>
            <a:off x="4976632" y="3597602"/>
            <a:ext cx="1407162" cy="523220"/>
          </a:xfrm>
          <a:prstGeom prst="rect">
            <a:avLst/>
          </a:prstGeom>
          <a:noFill/>
        </p:spPr>
        <p:txBody>
          <a:bodyPr wrap="square" rtlCol="0">
            <a:spAutoFit/>
          </a:bodyPr>
          <a:lstStyle/>
          <a:p>
            <a:r>
              <a:rPr lang="en-US" altLang="zh-CN" sz="2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C</a:t>
            </a:r>
            <a:r>
              <a:rPr lang="zh-CN" altLang="en-US" sz="2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级</a:t>
            </a:r>
            <a:endParaRPr lang="zh-CN" altLang="en-US" sz="2800" b="1" dirty="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65" name="文本框 64">
            <a:extLst>
              <a:ext uri="{FF2B5EF4-FFF2-40B4-BE49-F238E27FC236}">
                <a16:creationId xmlns="" xmlns:a16="http://schemas.microsoft.com/office/drawing/2014/main" id="{CED6DEBD-2E5F-43A1-99B3-AEBC8CA05A34}"/>
              </a:ext>
            </a:extLst>
          </p:cNvPr>
          <p:cNvSpPr txBox="1"/>
          <p:nvPr/>
        </p:nvSpPr>
        <p:spPr>
          <a:xfrm>
            <a:off x="6268497" y="3597602"/>
            <a:ext cx="1407162" cy="523220"/>
          </a:xfrm>
          <a:prstGeom prst="rect">
            <a:avLst/>
          </a:prstGeom>
          <a:noFill/>
        </p:spPr>
        <p:txBody>
          <a:bodyPr wrap="square" rtlCol="0">
            <a:spAutoFit/>
          </a:bodyPr>
          <a:lstStyle/>
          <a:p>
            <a:r>
              <a:rPr lang="en-US" altLang="zh-CN" sz="2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D</a:t>
            </a:r>
            <a:r>
              <a:rPr lang="zh-CN" altLang="en-US" sz="2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级</a:t>
            </a:r>
            <a:endParaRPr lang="zh-CN" altLang="en-US" sz="2800" b="1" dirty="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Tree>
    <p:extLst>
      <p:ext uri="{BB962C8B-B14F-4D97-AF65-F5344CB8AC3E}">
        <p14:creationId xmlns:p14="http://schemas.microsoft.com/office/powerpoint/2010/main" val="3855387941"/>
      </p:ext>
    </p:extLst>
  </p:cSld>
  <p:clrMapOvr>
    <a:masterClrMapping/>
  </p:clrMapOvr>
  <mc:AlternateContent xmlns:mc="http://schemas.openxmlformats.org/markup-compatibility/2006" xmlns:p14="http://schemas.microsoft.com/office/powerpoint/2010/main">
    <mc:Choice Requires="p14">
      <p:transition spd="slow" p14:dur="1500" advTm="5500">
        <p:random/>
      </p:transition>
    </mc:Choice>
    <mc:Fallback xmlns="">
      <p:transition spd="slow" advTm="5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400"/>
                            </p:stCondLst>
                            <p:childTnLst>
                              <p:par>
                                <p:cTn id="24" presetID="42"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par>
                          <p:cTn id="29" fill="hold">
                            <p:stCondLst>
                              <p:cond delay="2400"/>
                            </p:stCondLst>
                            <p:childTnLst>
                              <p:par>
                                <p:cTn id="30" presetID="53" presetClass="entr" presetSubtype="16"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childTnLst>
                          </p:cTn>
                        </p:par>
                        <p:par>
                          <p:cTn id="35" fill="hold">
                            <p:stCondLst>
                              <p:cond delay="2900"/>
                            </p:stCondLst>
                            <p:childTnLst>
                              <p:par>
                                <p:cTn id="36" presetID="53" presetClass="entr" presetSubtype="528"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anim calcmode="lin" valueType="num">
                                      <p:cBhvr>
                                        <p:cTn id="41" dur="500" fill="hold"/>
                                        <p:tgtEl>
                                          <p:spTgt spid="10"/>
                                        </p:tgtEl>
                                        <p:attrNameLst>
                                          <p:attrName>ppt_x</p:attrName>
                                        </p:attrNameLst>
                                      </p:cBhvr>
                                      <p:tavLst>
                                        <p:tav tm="0">
                                          <p:val>
                                            <p:fltVal val="0.5"/>
                                          </p:val>
                                        </p:tav>
                                        <p:tav tm="100000">
                                          <p:val>
                                            <p:strVal val="#ppt_x"/>
                                          </p:val>
                                        </p:tav>
                                      </p:tavLst>
                                    </p:anim>
                                    <p:anim calcmode="lin" valueType="num">
                                      <p:cBhvr>
                                        <p:cTn id="42" dur="500" fill="hold"/>
                                        <p:tgtEl>
                                          <p:spTgt spid="10"/>
                                        </p:tgtEl>
                                        <p:attrNameLst>
                                          <p:attrName>ppt_y</p:attrName>
                                        </p:attrNameLst>
                                      </p:cBhvr>
                                      <p:tavLst>
                                        <p:tav tm="0">
                                          <p:val>
                                            <p:fltVal val="0.5"/>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anim calcmode="lin" valueType="num">
                                      <p:cBhvr additive="base">
                                        <p:cTn id="45" dur="500" fill="hold"/>
                                        <p:tgtEl>
                                          <p:spTgt spid="60"/>
                                        </p:tgtEl>
                                        <p:attrNameLst>
                                          <p:attrName>ppt_x</p:attrName>
                                        </p:attrNameLst>
                                      </p:cBhvr>
                                      <p:tavLst>
                                        <p:tav tm="0">
                                          <p:val>
                                            <p:strVal val="0-#ppt_w/2"/>
                                          </p:val>
                                        </p:tav>
                                        <p:tav tm="100000">
                                          <p:val>
                                            <p:strVal val="#ppt_x"/>
                                          </p:val>
                                        </p:tav>
                                      </p:tavLst>
                                    </p:anim>
                                    <p:anim calcmode="lin" valueType="num">
                                      <p:cBhvr additive="base">
                                        <p:cTn id="46" dur="500" fill="hold"/>
                                        <p:tgtEl>
                                          <p:spTgt spid="60"/>
                                        </p:tgtEl>
                                        <p:attrNameLst>
                                          <p:attrName>ppt_y</p:attrName>
                                        </p:attrNameLst>
                                      </p:cBhvr>
                                      <p:tavLst>
                                        <p:tav tm="0">
                                          <p:val>
                                            <p:strVal val="#ppt_y"/>
                                          </p:val>
                                        </p:tav>
                                        <p:tav tm="100000">
                                          <p:val>
                                            <p:strVal val="#ppt_y"/>
                                          </p:val>
                                        </p:tav>
                                      </p:tavLst>
                                    </p:anim>
                                  </p:childTnLst>
                                </p:cTn>
                              </p:par>
                            </p:childTnLst>
                          </p:cTn>
                        </p:par>
                        <p:par>
                          <p:cTn id="47" fill="hold">
                            <p:stCondLst>
                              <p:cond delay="3400"/>
                            </p:stCondLst>
                            <p:childTnLst>
                              <p:par>
                                <p:cTn id="48" presetID="53" presetClass="entr" presetSubtype="528"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p:cTn id="50" dur="500" fill="hold"/>
                                        <p:tgtEl>
                                          <p:spTgt spid="63"/>
                                        </p:tgtEl>
                                        <p:attrNameLst>
                                          <p:attrName>ppt_w</p:attrName>
                                        </p:attrNameLst>
                                      </p:cBhvr>
                                      <p:tavLst>
                                        <p:tav tm="0">
                                          <p:val>
                                            <p:fltVal val="0"/>
                                          </p:val>
                                        </p:tav>
                                        <p:tav tm="100000">
                                          <p:val>
                                            <p:strVal val="#ppt_w"/>
                                          </p:val>
                                        </p:tav>
                                      </p:tavLst>
                                    </p:anim>
                                    <p:anim calcmode="lin" valueType="num">
                                      <p:cBhvr>
                                        <p:cTn id="51" dur="500" fill="hold"/>
                                        <p:tgtEl>
                                          <p:spTgt spid="63"/>
                                        </p:tgtEl>
                                        <p:attrNameLst>
                                          <p:attrName>ppt_h</p:attrName>
                                        </p:attrNameLst>
                                      </p:cBhvr>
                                      <p:tavLst>
                                        <p:tav tm="0">
                                          <p:val>
                                            <p:fltVal val="0"/>
                                          </p:val>
                                        </p:tav>
                                        <p:tav tm="100000">
                                          <p:val>
                                            <p:strVal val="#ppt_h"/>
                                          </p:val>
                                        </p:tav>
                                      </p:tavLst>
                                    </p:anim>
                                    <p:animEffect transition="in" filter="fade">
                                      <p:cBhvr>
                                        <p:cTn id="52" dur="500"/>
                                        <p:tgtEl>
                                          <p:spTgt spid="63"/>
                                        </p:tgtEl>
                                      </p:cBhvr>
                                    </p:animEffect>
                                    <p:anim calcmode="lin" valueType="num">
                                      <p:cBhvr>
                                        <p:cTn id="53" dur="500" fill="hold"/>
                                        <p:tgtEl>
                                          <p:spTgt spid="63"/>
                                        </p:tgtEl>
                                        <p:attrNameLst>
                                          <p:attrName>ppt_x</p:attrName>
                                        </p:attrNameLst>
                                      </p:cBhvr>
                                      <p:tavLst>
                                        <p:tav tm="0">
                                          <p:val>
                                            <p:fltVal val="0.5"/>
                                          </p:val>
                                        </p:tav>
                                        <p:tav tm="100000">
                                          <p:val>
                                            <p:strVal val="#ppt_x"/>
                                          </p:val>
                                        </p:tav>
                                      </p:tavLst>
                                    </p:anim>
                                    <p:anim calcmode="lin" valueType="num">
                                      <p:cBhvr>
                                        <p:cTn id="54" dur="500" fill="hold"/>
                                        <p:tgtEl>
                                          <p:spTgt spid="63"/>
                                        </p:tgtEl>
                                        <p:attrNameLst>
                                          <p:attrName>ppt_y</p:attrName>
                                        </p:attrNameLst>
                                      </p:cBhvr>
                                      <p:tavLst>
                                        <p:tav tm="0">
                                          <p:val>
                                            <p:fltVal val="0.5"/>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anim calcmode="lin" valueType="num">
                                      <p:cBhvr additive="base">
                                        <p:cTn id="57" dur="500" fill="hold"/>
                                        <p:tgtEl>
                                          <p:spTgt spid="58"/>
                                        </p:tgtEl>
                                        <p:attrNameLst>
                                          <p:attrName>ppt_x</p:attrName>
                                        </p:attrNameLst>
                                      </p:cBhvr>
                                      <p:tavLst>
                                        <p:tav tm="0">
                                          <p:val>
                                            <p:strVal val="1+#ppt_w/2"/>
                                          </p:val>
                                        </p:tav>
                                        <p:tav tm="100000">
                                          <p:val>
                                            <p:strVal val="#ppt_x"/>
                                          </p:val>
                                        </p:tav>
                                      </p:tavLst>
                                    </p:anim>
                                    <p:anim calcmode="lin" valueType="num">
                                      <p:cBhvr additive="base">
                                        <p:cTn id="58" dur="500" fill="hold"/>
                                        <p:tgtEl>
                                          <p:spTgt spid="58"/>
                                        </p:tgtEl>
                                        <p:attrNameLst>
                                          <p:attrName>ppt_y</p:attrName>
                                        </p:attrNameLst>
                                      </p:cBhvr>
                                      <p:tavLst>
                                        <p:tav tm="0">
                                          <p:val>
                                            <p:strVal val="#ppt_y"/>
                                          </p:val>
                                        </p:tav>
                                        <p:tav tm="100000">
                                          <p:val>
                                            <p:strVal val="#ppt_y"/>
                                          </p:val>
                                        </p:tav>
                                      </p:tavLst>
                                    </p:anim>
                                  </p:childTnLst>
                                </p:cTn>
                              </p:par>
                            </p:childTnLst>
                          </p:cTn>
                        </p:par>
                        <p:par>
                          <p:cTn id="59" fill="hold">
                            <p:stCondLst>
                              <p:cond delay="3900"/>
                            </p:stCondLst>
                            <p:childTnLst>
                              <p:par>
                                <p:cTn id="60" presetID="53" presetClass="entr" presetSubtype="528" fill="hold" grpId="0" nodeType="after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p:cTn id="62" dur="500" fill="hold"/>
                                        <p:tgtEl>
                                          <p:spTgt spid="64"/>
                                        </p:tgtEl>
                                        <p:attrNameLst>
                                          <p:attrName>ppt_w</p:attrName>
                                        </p:attrNameLst>
                                      </p:cBhvr>
                                      <p:tavLst>
                                        <p:tav tm="0">
                                          <p:val>
                                            <p:fltVal val="0"/>
                                          </p:val>
                                        </p:tav>
                                        <p:tav tm="100000">
                                          <p:val>
                                            <p:strVal val="#ppt_w"/>
                                          </p:val>
                                        </p:tav>
                                      </p:tavLst>
                                    </p:anim>
                                    <p:anim calcmode="lin" valueType="num">
                                      <p:cBhvr>
                                        <p:cTn id="63" dur="500" fill="hold"/>
                                        <p:tgtEl>
                                          <p:spTgt spid="64"/>
                                        </p:tgtEl>
                                        <p:attrNameLst>
                                          <p:attrName>ppt_h</p:attrName>
                                        </p:attrNameLst>
                                      </p:cBhvr>
                                      <p:tavLst>
                                        <p:tav tm="0">
                                          <p:val>
                                            <p:fltVal val="0"/>
                                          </p:val>
                                        </p:tav>
                                        <p:tav tm="100000">
                                          <p:val>
                                            <p:strVal val="#ppt_h"/>
                                          </p:val>
                                        </p:tav>
                                      </p:tavLst>
                                    </p:anim>
                                    <p:animEffect transition="in" filter="fade">
                                      <p:cBhvr>
                                        <p:cTn id="64" dur="500"/>
                                        <p:tgtEl>
                                          <p:spTgt spid="64"/>
                                        </p:tgtEl>
                                      </p:cBhvr>
                                    </p:animEffect>
                                    <p:anim calcmode="lin" valueType="num">
                                      <p:cBhvr>
                                        <p:cTn id="65" dur="500" fill="hold"/>
                                        <p:tgtEl>
                                          <p:spTgt spid="64"/>
                                        </p:tgtEl>
                                        <p:attrNameLst>
                                          <p:attrName>ppt_x</p:attrName>
                                        </p:attrNameLst>
                                      </p:cBhvr>
                                      <p:tavLst>
                                        <p:tav tm="0">
                                          <p:val>
                                            <p:fltVal val="0.5"/>
                                          </p:val>
                                        </p:tav>
                                        <p:tav tm="100000">
                                          <p:val>
                                            <p:strVal val="#ppt_x"/>
                                          </p:val>
                                        </p:tav>
                                      </p:tavLst>
                                    </p:anim>
                                    <p:anim calcmode="lin" valueType="num">
                                      <p:cBhvr>
                                        <p:cTn id="66" dur="500" fill="hold"/>
                                        <p:tgtEl>
                                          <p:spTgt spid="64"/>
                                        </p:tgtEl>
                                        <p:attrNameLst>
                                          <p:attrName>ppt_y</p:attrName>
                                        </p:attrNameLst>
                                      </p:cBhvr>
                                      <p:tavLst>
                                        <p:tav tm="0">
                                          <p:val>
                                            <p:fltVal val="0.5"/>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59"/>
                                        </p:tgtEl>
                                        <p:attrNameLst>
                                          <p:attrName>style.visibility</p:attrName>
                                        </p:attrNameLst>
                                      </p:cBhvr>
                                      <p:to>
                                        <p:strVal val="visible"/>
                                      </p:to>
                                    </p:set>
                                    <p:anim calcmode="lin" valueType="num">
                                      <p:cBhvr additive="base">
                                        <p:cTn id="69" dur="500" fill="hold"/>
                                        <p:tgtEl>
                                          <p:spTgt spid="59"/>
                                        </p:tgtEl>
                                        <p:attrNameLst>
                                          <p:attrName>ppt_x</p:attrName>
                                        </p:attrNameLst>
                                      </p:cBhvr>
                                      <p:tavLst>
                                        <p:tav tm="0">
                                          <p:val>
                                            <p:strVal val="1+#ppt_w/2"/>
                                          </p:val>
                                        </p:tav>
                                        <p:tav tm="100000">
                                          <p:val>
                                            <p:strVal val="#ppt_x"/>
                                          </p:val>
                                        </p:tav>
                                      </p:tavLst>
                                    </p:anim>
                                    <p:anim calcmode="lin" valueType="num">
                                      <p:cBhvr additive="base">
                                        <p:cTn id="70" dur="500" fill="hold"/>
                                        <p:tgtEl>
                                          <p:spTgt spid="59"/>
                                        </p:tgtEl>
                                        <p:attrNameLst>
                                          <p:attrName>ppt_y</p:attrName>
                                        </p:attrNameLst>
                                      </p:cBhvr>
                                      <p:tavLst>
                                        <p:tav tm="0">
                                          <p:val>
                                            <p:strVal val="#ppt_y"/>
                                          </p:val>
                                        </p:tav>
                                        <p:tav tm="100000">
                                          <p:val>
                                            <p:strVal val="#ppt_y"/>
                                          </p:val>
                                        </p:tav>
                                      </p:tavLst>
                                    </p:anim>
                                  </p:childTnLst>
                                </p:cTn>
                              </p:par>
                            </p:childTnLst>
                          </p:cTn>
                        </p:par>
                        <p:par>
                          <p:cTn id="71" fill="hold">
                            <p:stCondLst>
                              <p:cond delay="4400"/>
                            </p:stCondLst>
                            <p:childTnLst>
                              <p:par>
                                <p:cTn id="72" presetID="53" presetClass="entr" presetSubtype="528" fill="hold" grpId="0" nodeType="afterEffect">
                                  <p:stCondLst>
                                    <p:cond delay="0"/>
                                  </p:stCondLst>
                                  <p:childTnLst>
                                    <p:set>
                                      <p:cBhvr>
                                        <p:cTn id="73" dur="1" fill="hold">
                                          <p:stCondLst>
                                            <p:cond delay="0"/>
                                          </p:stCondLst>
                                        </p:cTn>
                                        <p:tgtEl>
                                          <p:spTgt spid="65"/>
                                        </p:tgtEl>
                                        <p:attrNameLst>
                                          <p:attrName>style.visibility</p:attrName>
                                        </p:attrNameLst>
                                      </p:cBhvr>
                                      <p:to>
                                        <p:strVal val="visible"/>
                                      </p:to>
                                    </p:set>
                                    <p:anim calcmode="lin" valueType="num">
                                      <p:cBhvr>
                                        <p:cTn id="74" dur="500" fill="hold"/>
                                        <p:tgtEl>
                                          <p:spTgt spid="65"/>
                                        </p:tgtEl>
                                        <p:attrNameLst>
                                          <p:attrName>ppt_w</p:attrName>
                                        </p:attrNameLst>
                                      </p:cBhvr>
                                      <p:tavLst>
                                        <p:tav tm="0">
                                          <p:val>
                                            <p:fltVal val="0"/>
                                          </p:val>
                                        </p:tav>
                                        <p:tav tm="100000">
                                          <p:val>
                                            <p:strVal val="#ppt_w"/>
                                          </p:val>
                                        </p:tav>
                                      </p:tavLst>
                                    </p:anim>
                                    <p:anim calcmode="lin" valueType="num">
                                      <p:cBhvr>
                                        <p:cTn id="75" dur="500" fill="hold"/>
                                        <p:tgtEl>
                                          <p:spTgt spid="65"/>
                                        </p:tgtEl>
                                        <p:attrNameLst>
                                          <p:attrName>ppt_h</p:attrName>
                                        </p:attrNameLst>
                                      </p:cBhvr>
                                      <p:tavLst>
                                        <p:tav tm="0">
                                          <p:val>
                                            <p:fltVal val="0"/>
                                          </p:val>
                                        </p:tav>
                                        <p:tav tm="100000">
                                          <p:val>
                                            <p:strVal val="#ppt_h"/>
                                          </p:val>
                                        </p:tav>
                                      </p:tavLst>
                                    </p:anim>
                                    <p:animEffect transition="in" filter="fade">
                                      <p:cBhvr>
                                        <p:cTn id="76" dur="500"/>
                                        <p:tgtEl>
                                          <p:spTgt spid="65"/>
                                        </p:tgtEl>
                                      </p:cBhvr>
                                    </p:animEffect>
                                    <p:anim calcmode="lin" valueType="num">
                                      <p:cBhvr>
                                        <p:cTn id="77" dur="500" fill="hold"/>
                                        <p:tgtEl>
                                          <p:spTgt spid="65"/>
                                        </p:tgtEl>
                                        <p:attrNameLst>
                                          <p:attrName>ppt_x</p:attrName>
                                        </p:attrNameLst>
                                      </p:cBhvr>
                                      <p:tavLst>
                                        <p:tav tm="0">
                                          <p:val>
                                            <p:fltVal val="0.5"/>
                                          </p:val>
                                        </p:tav>
                                        <p:tav tm="100000">
                                          <p:val>
                                            <p:strVal val="#ppt_x"/>
                                          </p:val>
                                        </p:tav>
                                      </p:tavLst>
                                    </p:anim>
                                    <p:anim calcmode="lin" valueType="num">
                                      <p:cBhvr>
                                        <p:cTn id="78" dur="500" fill="hold"/>
                                        <p:tgtEl>
                                          <p:spTgt spid="65"/>
                                        </p:tgtEl>
                                        <p:attrNameLst>
                                          <p:attrName>ppt_y</p:attrName>
                                        </p:attrNameLst>
                                      </p:cBhvr>
                                      <p:tavLst>
                                        <p:tav tm="0">
                                          <p:val>
                                            <p:fltVal val="0.5"/>
                                          </p:val>
                                        </p:tav>
                                        <p:tav tm="100000">
                                          <p:val>
                                            <p:strVal val="#ppt_y"/>
                                          </p:val>
                                        </p:tav>
                                      </p:tavLst>
                                    </p:anim>
                                  </p:childTnLst>
                                </p:cTn>
                              </p:par>
                              <p:par>
                                <p:cTn id="79" presetID="2" presetClass="entr" presetSubtype="8"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anim calcmode="lin" valueType="num">
                                      <p:cBhvr additive="base">
                                        <p:cTn id="81" dur="500" fill="hold"/>
                                        <p:tgtEl>
                                          <p:spTgt spid="61"/>
                                        </p:tgtEl>
                                        <p:attrNameLst>
                                          <p:attrName>ppt_x</p:attrName>
                                        </p:attrNameLst>
                                      </p:cBhvr>
                                      <p:tavLst>
                                        <p:tav tm="0">
                                          <p:val>
                                            <p:strVal val="0-#ppt_w/2"/>
                                          </p:val>
                                        </p:tav>
                                        <p:tav tm="100000">
                                          <p:val>
                                            <p:strVal val="#ppt_x"/>
                                          </p:val>
                                        </p:tav>
                                      </p:tavLst>
                                    </p:anim>
                                    <p:anim calcmode="lin" valueType="num">
                                      <p:cBhvr additive="base">
                                        <p:cTn id="82"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8" grpId="0"/>
      <p:bldP spid="59" grpId="0"/>
      <p:bldP spid="60" grpId="0"/>
      <p:bldP spid="61" grpId="0"/>
      <p:bldP spid="10" grpId="0"/>
      <p:bldP spid="63" grpId="0"/>
      <p:bldP spid="64" grpId="0"/>
      <p:bldP spid="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行业市场分析</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Ｏｎｅ</a:t>
              </a: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 xmlns:a16="http://schemas.microsoft.com/office/drawing/2014/main" id="{005EFDF9-A499-45B7-B7AA-39AD0A779160}"/>
              </a:ext>
            </a:extLst>
          </p:cNvPr>
          <p:cNvPicPr>
            <a:picLocks noChangeAspect="1"/>
          </p:cNvPicPr>
          <p:nvPr/>
        </p:nvPicPr>
        <p:blipFill>
          <a:blip r:embed="rId4"/>
          <a:stretch>
            <a:fillRect/>
          </a:stretch>
        </p:blipFill>
        <p:spPr>
          <a:xfrm>
            <a:off x="9691608" y="4705405"/>
            <a:ext cx="2462997" cy="2152075"/>
          </a:xfrm>
          <a:prstGeom prst="rect">
            <a:avLst/>
          </a:prstGeom>
        </p:spPr>
      </p:pic>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sp>
        <p:nvSpPr>
          <p:cNvPr id="63" name="矩形 62">
            <a:extLst>
              <a:ext uri="{FF2B5EF4-FFF2-40B4-BE49-F238E27FC236}">
                <a16:creationId xmlns="" xmlns:a16="http://schemas.microsoft.com/office/drawing/2014/main" id="{B962E8FA-F63A-4108-A5BD-B6865318AE0C}"/>
              </a:ext>
            </a:extLst>
          </p:cNvPr>
          <p:cNvSpPr/>
          <p:nvPr/>
        </p:nvSpPr>
        <p:spPr>
          <a:xfrm>
            <a:off x="4296323" y="1199816"/>
            <a:ext cx="6489621" cy="4869475"/>
          </a:xfrm>
          <a:prstGeom prst="rect">
            <a:avLst/>
          </a:prstGeom>
        </p:spPr>
        <p:txBody>
          <a:bodyPr wrap="square">
            <a:spAutoFit/>
          </a:bodyPr>
          <a:lstStyle/>
          <a:p>
            <a:pPr>
              <a:lnSpc>
                <a:spcPct val="150000"/>
              </a:lnSpc>
            </a:pPr>
            <a:r>
              <a:rPr lang="zh-CN" altLang="zh-CN" sz="3000" dirty="0"/>
              <a:t>可见战棋类游戏一直以来都有着庞大的核心玩家群体，且仍然期待不断有新作出现。近年来由于平台限制等原因，许多核心玩家找不到当初的那种游戏热情，如果有一款类火焰纹章系列的单机</a:t>
            </a:r>
            <a:r>
              <a:rPr lang="en-US" altLang="zh-CN" sz="3000" dirty="0"/>
              <a:t>App</a:t>
            </a:r>
            <a:r>
              <a:rPr lang="zh-CN" altLang="zh-CN" sz="3000" dirty="0"/>
              <a:t>，相信可以吸引一批情怀玩家。</a:t>
            </a:r>
          </a:p>
        </p:txBody>
      </p:sp>
      <p:sp>
        <p:nvSpPr>
          <p:cNvPr id="64" name="矩形 63">
            <a:extLst>
              <a:ext uri="{FF2B5EF4-FFF2-40B4-BE49-F238E27FC236}">
                <a16:creationId xmlns="" xmlns:a16="http://schemas.microsoft.com/office/drawing/2014/main" id="{050393C0-9C0E-402A-A5CF-8823859FD710}"/>
              </a:ext>
            </a:extLst>
          </p:cNvPr>
          <p:cNvSpPr/>
          <p:nvPr/>
        </p:nvSpPr>
        <p:spPr>
          <a:xfrm>
            <a:off x="142999" y="3893108"/>
            <a:ext cx="3235003" cy="1050224"/>
          </a:xfrm>
          <a:prstGeom prst="rect">
            <a:avLst/>
          </a:prstGeom>
        </p:spPr>
        <p:txBody>
          <a:bodyPr wrap="square">
            <a:spAutoFit/>
          </a:bodyPr>
          <a:lstStyle/>
          <a:p>
            <a:pPr lvl="0" algn="r">
              <a:lnSpc>
                <a:spcPct val="150000"/>
              </a:lnSpc>
            </a:pPr>
            <a:r>
              <a:rPr lang="zh-CN" altLang="en-US" sz="4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市场分析</a:t>
            </a:r>
            <a:endParaRPr lang="zh-CN" altLang="en-US" sz="4800" b="1" dirty="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grpSp>
        <p:nvGrpSpPr>
          <p:cNvPr id="14" name="组合 13">
            <a:extLst>
              <a:ext uri="{FF2B5EF4-FFF2-40B4-BE49-F238E27FC236}">
                <a16:creationId xmlns:lc="http://schemas.openxmlformats.org/drawingml/2006/lockedCanvas" xmlns:a16="http://schemas.microsoft.com/office/drawing/2014/main" xmlns="" id="{5FCA6775-3F7D-4776-936C-46E7419E1E0A}"/>
              </a:ext>
            </a:extLst>
          </p:cNvPr>
          <p:cNvGrpSpPr/>
          <p:nvPr/>
        </p:nvGrpSpPr>
        <p:grpSpPr>
          <a:xfrm>
            <a:off x="286199" y="1397119"/>
            <a:ext cx="3443775" cy="2265157"/>
            <a:chOff x="6374782" y="2306858"/>
            <a:chExt cx="2616817" cy="1721222"/>
          </a:xfrm>
        </p:grpSpPr>
        <p:pic>
          <p:nvPicPr>
            <p:cNvPr id="16" name="图片 15">
              <a:extLst>
                <a:ext uri="{FF2B5EF4-FFF2-40B4-BE49-F238E27FC236}">
                  <a16:creationId xmlns:lc="http://schemas.openxmlformats.org/drawingml/2006/lockedCanvas" xmlns:a16="http://schemas.microsoft.com/office/drawing/2014/main" xmlns="" id="{6D18CD5D-FF46-4F0B-86F4-913499BD050D}"/>
                </a:ext>
              </a:extLst>
            </p:cNvPr>
            <p:cNvPicPr>
              <a:picLocks noChangeAspect="1"/>
            </p:cNvPicPr>
            <p:nvPr/>
          </p:nvPicPr>
          <p:blipFill>
            <a:blip r:embed="rId6"/>
            <a:stretch>
              <a:fillRect/>
            </a:stretch>
          </p:blipFill>
          <p:spPr>
            <a:xfrm>
              <a:off x="6374782" y="2306858"/>
              <a:ext cx="2616817" cy="1721222"/>
            </a:xfrm>
            <a:prstGeom prst="rect">
              <a:avLst/>
            </a:prstGeom>
          </p:spPr>
        </p:pic>
        <p:pic>
          <p:nvPicPr>
            <p:cNvPr id="17" name="图片 16">
              <a:extLst>
                <a:ext uri="{FF2B5EF4-FFF2-40B4-BE49-F238E27FC236}">
                  <a16:creationId xmlns:lc="http://schemas.openxmlformats.org/drawingml/2006/lockedCanvas" xmlns:a16="http://schemas.microsoft.com/office/drawing/2014/main" xmlns="" id="{85E88CC5-92E2-4864-A38B-7AD3C1FEC27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53577" t="33830" r="21568" b="41857"/>
            <a:stretch/>
          </p:blipFill>
          <p:spPr>
            <a:xfrm>
              <a:off x="6827350" y="2546848"/>
              <a:ext cx="1711679" cy="1241241"/>
            </a:xfrm>
            <a:prstGeom prst="rect">
              <a:avLst/>
            </a:prstGeom>
          </p:spPr>
        </p:pic>
      </p:grpSp>
    </p:spTree>
    <p:extLst>
      <p:ext uri="{BB962C8B-B14F-4D97-AF65-F5344CB8AC3E}">
        <p14:creationId xmlns:p14="http://schemas.microsoft.com/office/powerpoint/2010/main" val="3557777006"/>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6" presetClass="entr" presetSubtype="2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inVertical)">
                                      <p:cBhvr>
                                        <p:cTn id="26" dur="500"/>
                                        <p:tgtEl>
                                          <p:spTgt spid="14"/>
                                        </p:tgtEl>
                                      </p:cBhvr>
                                    </p:animEffect>
                                  </p:childTnLst>
                                </p:cTn>
                              </p:par>
                            </p:childTnLst>
                          </p:cTn>
                        </p:par>
                        <p:par>
                          <p:cTn id="27" fill="hold">
                            <p:stCondLst>
                              <p:cond delay="1750"/>
                            </p:stCondLst>
                            <p:childTnLst>
                              <p:par>
                                <p:cTn id="28" presetID="47" presetClass="entr" presetSubtype="0" fill="hold" grpId="0" nodeType="after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anim calcmode="lin" valueType="num">
                                      <p:cBhvr>
                                        <p:cTn id="31" dur="500" fill="hold"/>
                                        <p:tgtEl>
                                          <p:spTgt spid="63"/>
                                        </p:tgtEl>
                                        <p:attrNameLst>
                                          <p:attrName>ppt_x</p:attrName>
                                        </p:attrNameLst>
                                      </p:cBhvr>
                                      <p:tavLst>
                                        <p:tav tm="0">
                                          <p:val>
                                            <p:strVal val="#ppt_x"/>
                                          </p:val>
                                        </p:tav>
                                        <p:tav tm="100000">
                                          <p:val>
                                            <p:strVal val="#ppt_x"/>
                                          </p:val>
                                        </p:tav>
                                      </p:tavLst>
                                    </p:anim>
                                    <p:anim calcmode="lin" valueType="num">
                                      <p:cBhvr>
                                        <p:cTn id="32" dur="500" fill="hold"/>
                                        <p:tgtEl>
                                          <p:spTgt spid="63"/>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anim calcmode="lin" valueType="num">
                                      <p:cBhvr>
                                        <p:cTn id="36" dur="500" fill="hold"/>
                                        <p:tgtEl>
                                          <p:spTgt spid="64"/>
                                        </p:tgtEl>
                                        <p:attrNameLst>
                                          <p:attrName>ppt_x</p:attrName>
                                        </p:attrNameLst>
                                      </p:cBhvr>
                                      <p:tavLst>
                                        <p:tav tm="0">
                                          <p:val>
                                            <p:strVal val="#ppt_x"/>
                                          </p:val>
                                        </p:tav>
                                        <p:tav tm="100000">
                                          <p:val>
                                            <p:strVal val="#ppt_x"/>
                                          </p:val>
                                        </p:tav>
                                      </p:tavLst>
                                    </p:anim>
                                    <p:anim calcmode="lin" valueType="num">
                                      <p:cBhvr>
                                        <p:cTn id="37" dur="5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3" grpId="0"/>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同类产品竞争分析</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Ｏｎｅ</a:t>
              </a: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 xmlns:a16="http://schemas.microsoft.com/office/drawing/2014/main" id="{005EFDF9-A499-45B7-B7AA-39AD0A779160}"/>
              </a:ext>
            </a:extLst>
          </p:cNvPr>
          <p:cNvPicPr>
            <a:picLocks noChangeAspect="1"/>
          </p:cNvPicPr>
          <p:nvPr/>
        </p:nvPicPr>
        <p:blipFill>
          <a:blip r:embed="rId4"/>
          <a:stretch>
            <a:fillRect/>
          </a:stretch>
        </p:blipFill>
        <p:spPr>
          <a:xfrm>
            <a:off x="9691608" y="4705405"/>
            <a:ext cx="2462997" cy="2152075"/>
          </a:xfrm>
          <a:prstGeom prst="rect">
            <a:avLst/>
          </a:prstGeom>
        </p:spPr>
      </p:pic>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pic>
        <p:nvPicPr>
          <p:cNvPr id="3" name="图片 2">
            <a:extLst>
              <a:ext uri="{FF2B5EF4-FFF2-40B4-BE49-F238E27FC236}">
                <a16:creationId xmlns="" xmlns:a16="http://schemas.microsoft.com/office/drawing/2014/main" id="{8CA5C7E9-5897-427F-80DE-91C621F0F9C9}"/>
              </a:ext>
            </a:extLst>
          </p:cNvPr>
          <p:cNvPicPr>
            <a:picLocks noChangeAspect="1"/>
          </p:cNvPicPr>
          <p:nvPr/>
        </p:nvPicPr>
        <p:blipFill>
          <a:blip r:embed="rId6"/>
          <a:stretch>
            <a:fillRect/>
          </a:stretch>
        </p:blipFill>
        <p:spPr>
          <a:xfrm rot="2420329">
            <a:off x="3162965" y="4470605"/>
            <a:ext cx="1426588" cy="774259"/>
          </a:xfrm>
          <a:prstGeom prst="rect">
            <a:avLst/>
          </a:prstGeom>
        </p:spPr>
      </p:pic>
      <p:pic>
        <p:nvPicPr>
          <p:cNvPr id="14" name="图片 13">
            <a:extLst>
              <a:ext uri="{FF2B5EF4-FFF2-40B4-BE49-F238E27FC236}">
                <a16:creationId xmlns="" xmlns:a16="http://schemas.microsoft.com/office/drawing/2014/main" id="{E44EEFEA-1D15-45E4-A242-8529333B83BA}"/>
              </a:ext>
            </a:extLst>
          </p:cNvPr>
          <p:cNvPicPr>
            <a:picLocks noChangeAspect="1"/>
          </p:cNvPicPr>
          <p:nvPr/>
        </p:nvPicPr>
        <p:blipFill>
          <a:blip r:embed="rId6"/>
          <a:stretch>
            <a:fillRect/>
          </a:stretch>
        </p:blipFill>
        <p:spPr>
          <a:xfrm flipV="1">
            <a:off x="10522077" y="2187590"/>
            <a:ext cx="1426588" cy="774259"/>
          </a:xfrm>
          <a:prstGeom prst="rect">
            <a:avLst/>
          </a:prstGeom>
        </p:spPr>
      </p:pic>
      <p:grpSp>
        <p:nvGrpSpPr>
          <p:cNvPr id="16" name="组合 15">
            <a:extLst>
              <a:ext uri="{FF2B5EF4-FFF2-40B4-BE49-F238E27FC236}">
                <a16:creationId xmlns="" xmlns:a16="http://schemas.microsoft.com/office/drawing/2014/main" id="{7A3228F5-9213-4C03-BDC2-F47A51CD294A}"/>
              </a:ext>
            </a:extLst>
          </p:cNvPr>
          <p:cNvGrpSpPr/>
          <p:nvPr/>
        </p:nvGrpSpPr>
        <p:grpSpPr>
          <a:xfrm>
            <a:off x="1167684" y="4184152"/>
            <a:ext cx="2395936" cy="1597290"/>
            <a:chOff x="3076057" y="3366514"/>
            <a:chExt cx="2395936" cy="1597290"/>
          </a:xfrm>
        </p:grpSpPr>
        <p:pic>
          <p:nvPicPr>
            <p:cNvPr id="10" name="图片 9">
              <a:extLst>
                <a:ext uri="{FF2B5EF4-FFF2-40B4-BE49-F238E27FC236}">
                  <a16:creationId xmlns="" xmlns:a16="http://schemas.microsoft.com/office/drawing/2014/main" id="{49009BF6-EE80-40E1-A481-9B619BB3EE59}"/>
                </a:ext>
              </a:extLst>
            </p:cNvPr>
            <p:cNvPicPr>
              <a:picLocks noChangeAspect="1"/>
            </p:cNvPicPr>
            <p:nvPr/>
          </p:nvPicPr>
          <p:blipFill>
            <a:blip r:embed="rId7"/>
            <a:stretch>
              <a:fillRect/>
            </a:stretch>
          </p:blipFill>
          <p:spPr>
            <a:xfrm>
              <a:off x="3076057" y="3366514"/>
              <a:ext cx="2395936" cy="1597290"/>
            </a:xfrm>
            <a:prstGeom prst="rect">
              <a:avLst/>
            </a:prstGeom>
          </p:spPr>
        </p:pic>
        <p:sp>
          <p:nvSpPr>
            <p:cNvPr id="18" name="文本框 17">
              <a:extLst>
                <a:ext uri="{FF2B5EF4-FFF2-40B4-BE49-F238E27FC236}">
                  <a16:creationId xmlns="" xmlns:a16="http://schemas.microsoft.com/office/drawing/2014/main" id="{949C5C7E-60E9-41B1-98E2-D09715EAF040}"/>
                </a:ext>
              </a:extLst>
            </p:cNvPr>
            <p:cNvSpPr txBox="1"/>
            <p:nvPr/>
          </p:nvSpPr>
          <p:spPr>
            <a:xfrm>
              <a:off x="3563412" y="3987782"/>
              <a:ext cx="1786246"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传统模式</a:t>
              </a:r>
              <a:endParaRPr lang="zh-CN" altLang="en-US" sz="2800" b="1" dirty="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grpSp>
        <p:nvGrpSpPr>
          <p:cNvPr id="12" name="组合 11">
            <a:extLst>
              <a:ext uri="{FF2B5EF4-FFF2-40B4-BE49-F238E27FC236}">
                <a16:creationId xmlns="" xmlns:a16="http://schemas.microsoft.com/office/drawing/2014/main" id="{65BC50DA-26B3-44F4-9F3D-A390F4940A40}"/>
              </a:ext>
            </a:extLst>
          </p:cNvPr>
          <p:cNvGrpSpPr/>
          <p:nvPr/>
        </p:nvGrpSpPr>
        <p:grpSpPr>
          <a:xfrm>
            <a:off x="8647069" y="970416"/>
            <a:ext cx="2395936" cy="1597290"/>
            <a:chOff x="6120987" y="2205125"/>
            <a:chExt cx="2395936" cy="1597290"/>
          </a:xfrm>
        </p:grpSpPr>
        <p:pic>
          <p:nvPicPr>
            <p:cNvPr id="17" name="图片 16">
              <a:extLst>
                <a:ext uri="{FF2B5EF4-FFF2-40B4-BE49-F238E27FC236}">
                  <a16:creationId xmlns="" xmlns:a16="http://schemas.microsoft.com/office/drawing/2014/main" id="{89BCDB52-F723-459D-8737-6D1405BEF2C5}"/>
                </a:ext>
              </a:extLst>
            </p:cNvPr>
            <p:cNvPicPr>
              <a:picLocks noChangeAspect="1"/>
            </p:cNvPicPr>
            <p:nvPr/>
          </p:nvPicPr>
          <p:blipFill>
            <a:blip r:embed="rId7"/>
            <a:stretch>
              <a:fillRect/>
            </a:stretch>
          </p:blipFill>
          <p:spPr>
            <a:xfrm>
              <a:off x="6120987" y="2205125"/>
              <a:ext cx="2395936" cy="1597290"/>
            </a:xfrm>
            <a:prstGeom prst="rect">
              <a:avLst/>
            </a:prstGeom>
          </p:spPr>
        </p:pic>
        <p:sp>
          <p:nvSpPr>
            <p:cNvPr id="19" name="文本框 18">
              <a:extLst>
                <a:ext uri="{FF2B5EF4-FFF2-40B4-BE49-F238E27FC236}">
                  <a16:creationId xmlns="" xmlns:a16="http://schemas.microsoft.com/office/drawing/2014/main" id="{92A36EDC-ADF7-431F-A2C9-E05DB64D3CDD}"/>
                </a:ext>
              </a:extLst>
            </p:cNvPr>
            <p:cNvSpPr txBox="1"/>
            <p:nvPr/>
          </p:nvSpPr>
          <p:spPr>
            <a:xfrm>
              <a:off x="6659428" y="2880588"/>
              <a:ext cx="1713592" cy="523220"/>
            </a:xfrm>
            <a:prstGeom prst="rect">
              <a:avLst/>
            </a:prstGeom>
            <a:noFill/>
          </p:spPr>
          <p:txBody>
            <a:bodyPr wrap="square" rtlCol="0">
              <a:spAutoFit/>
            </a:bodyPr>
            <a:lstStyle/>
            <a:p>
              <a:r>
                <a:rPr lang="zh-CN" altLang="en-US" sz="2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创新元素</a:t>
              </a:r>
              <a:endParaRPr lang="zh-CN" altLang="en-US" sz="2800" b="1" dirty="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
        <p:nvSpPr>
          <p:cNvPr id="22" name="矩形 21">
            <a:extLst>
              <a:ext uri="{FF2B5EF4-FFF2-40B4-BE49-F238E27FC236}">
                <a16:creationId xmlns="" xmlns:a16="http://schemas.microsoft.com/office/drawing/2014/main" id="{1684B24D-D64E-47B2-89D8-49DB90C78232}"/>
              </a:ext>
            </a:extLst>
          </p:cNvPr>
          <p:cNvSpPr/>
          <p:nvPr/>
        </p:nvSpPr>
        <p:spPr>
          <a:xfrm>
            <a:off x="3081974" y="2574720"/>
            <a:ext cx="6763063" cy="2169825"/>
          </a:xfrm>
          <a:prstGeom prst="rect">
            <a:avLst/>
          </a:prstGeom>
        </p:spPr>
        <p:txBody>
          <a:bodyPr wrap="square">
            <a:spAutoFit/>
          </a:bodyPr>
          <a:lstStyle/>
          <a:p>
            <a:pPr lvl="0" algn="r">
              <a:lnSpc>
                <a:spcPct val="150000"/>
              </a:lnSpc>
            </a:pPr>
            <a:r>
              <a:rPr lang="zh-CN" altLang="zh-CN" sz="3000" dirty="0"/>
              <a:t>各大游戏厂商推出的策略战棋类游戏都在不同程度上做出不同的创新，以保证有新鲜元素的流入</a:t>
            </a:r>
            <a:endParaRPr lang="zh-CN" altLang="en-US" sz="30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Tree>
    <p:extLst>
      <p:ext uri="{BB962C8B-B14F-4D97-AF65-F5344CB8AC3E}">
        <p14:creationId xmlns:p14="http://schemas.microsoft.com/office/powerpoint/2010/main" val="884215895"/>
      </p:ext>
    </p:extLst>
  </p:cSld>
  <p:clrMapOvr>
    <a:masterClrMapping/>
  </p:clrMapOvr>
  <mc:AlternateContent xmlns:mc="http://schemas.openxmlformats.org/markup-compatibility/2006" xmlns:p14="http://schemas.microsoft.com/office/powerpoint/2010/main">
    <mc:Choice Requires="p14">
      <p:transition spd="slow" p14:dur="1500" advTm="3500">
        <p:random/>
      </p:transition>
    </mc:Choice>
    <mc:Fallback xmlns="">
      <p:transition spd="slow" advTm="3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350"/>
                            </p:stCondLst>
                            <p:childTnLst>
                              <p:par>
                                <p:cTn id="24" presetID="53" presetClass="entr" presetSubtype="528"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anim calcmode="lin" valueType="num">
                                      <p:cBhvr>
                                        <p:cTn id="29" dur="500" fill="hold"/>
                                        <p:tgtEl>
                                          <p:spTgt spid="12"/>
                                        </p:tgtEl>
                                        <p:attrNameLst>
                                          <p:attrName>ppt_x</p:attrName>
                                        </p:attrNameLst>
                                      </p:cBhvr>
                                      <p:tavLst>
                                        <p:tav tm="0">
                                          <p:val>
                                            <p:fltVal val="0.5"/>
                                          </p:val>
                                        </p:tav>
                                        <p:tav tm="100000">
                                          <p:val>
                                            <p:strVal val="#ppt_x"/>
                                          </p:val>
                                        </p:tav>
                                      </p:tavLst>
                                    </p:anim>
                                    <p:anim calcmode="lin" valueType="num">
                                      <p:cBhvr>
                                        <p:cTn id="30" dur="500" fill="hold"/>
                                        <p:tgtEl>
                                          <p:spTgt spid="12"/>
                                        </p:tgtEl>
                                        <p:attrNameLst>
                                          <p:attrName>ppt_y</p:attrName>
                                        </p:attrNameLst>
                                      </p:cBhvr>
                                      <p:tavLst>
                                        <p:tav tm="0">
                                          <p:val>
                                            <p:fltVal val="0.5"/>
                                          </p:val>
                                        </p:tav>
                                        <p:tav tm="100000">
                                          <p:val>
                                            <p:strVal val="#ppt_y"/>
                                          </p:val>
                                        </p:tav>
                                      </p:tavLst>
                                    </p:anim>
                                  </p:childTnLst>
                                </p:cTn>
                              </p:par>
                              <p:par>
                                <p:cTn id="31" presetID="53" presetClass="entr" presetSubtype="52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Effect transition="in" filter="fade">
                                      <p:cBhvr>
                                        <p:cTn id="35" dur="500"/>
                                        <p:tgtEl>
                                          <p:spTgt spid="16"/>
                                        </p:tgtEl>
                                      </p:cBhvr>
                                    </p:animEffect>
                                    <p:anim calcmode="lin" valueType="num">
                                      <p:cBhvr>
                                        <p:cTn id="36" dur="500" fill="hold"/>
                                        <p:tgtEl>
                                          <p:spTgt spid="16"/>
                                        </p:tgtEl>
                                        <p:attrNameLst>
                                          <p:attrName>ppt_x</p:attrName>
                                        </p:attrNameLst>
                                      </p:cBhvr>
                                      <p:tavLst>
                                        <p:tav tm="0">
                                          <p:val>
                                            <p:fltVal val="0.5"/>
                                          </p:val>
                                        </p:tav>
                                        <p:tav tm="100000">
                                          <p:val>
                                            <p:strVal val="#ppt_x"/>
                                          </p:val>
                                        </p:tav>
                                      </p:tavLst>
                                    </p:anim>
                                    <p:anim calcmode="lin" valueType="num">
                                      <p:cBhvr>
                                        <p:cTn id="37" dur="500" fill="hold"/>
                                        <p:tgtEl>
                                          <p:spTgt spid="16"/>
                                        </p:tgtEl>
                                        <p:attrNameLst>
                                          <p:attrName>ppt_y</p:attrName>
                                        </p:attrNameLst>
                                      </p:cBhvr>
                                      <p:tavLst>
                                        <p:tav tm="0">
                                          <p:val>
                                            <p:fltVal val="0.5"/>
                                          </p:val>
                                        </p:tav>
                                        <p:tav tm="100000">
                                          <p:val>
                                            <p:strVal val="#ppt_y"/>
                                          </p:val>
                                        </p:tav>
                                      </p:tavLst>
                                    </p:anim>
                                  </p:childTnLst>
                                </p:cTn>
                              </p:par>
                              <p:par>
                                <p:cTn id="38" presetID="31"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fltVal val="0"/>
                                          </p:val>
                                        </p:tav>
                                        <p:tav tm="100000">
                                          <p:val>
                                            <p:strVal val="#ppt_h"/>
                                          </p:val>
                                        </p:tav>
                                      </p:tavLst>
                                    </p:anim>
                                    <p:anim calcmode="lin" valueType="num">
                                      <p:cBhvr>
                                        <p:cTn id="42" dur="500" fill="hold"/>
                                        <p:tgtEl>
                                          <p:spTgt spid="12"/>
                                        </p:tgtEl>
                                        <p:attrNameLst>
                                          <p:attrName>style.rotation</p:attrName>
                                        </p:attrNameLst>
                                      </p:cBhvr>
                                      <p:tavLst>
                                        <p:tav tm="0">
                                          <p:val>
                                            <p:fltVal val="90"/>
                                          </p:val>
                                        </p:tav>
                                        <p:tav tm="100000">
                                          <p:val>
                                            <p:fltVal val="0"/>
                                          </p:val>
                                        </p:tav>
                                      </p:tavLst>
                                    </p:anim>
                                    <p:animEffect transition="in" filter="fade">
                                      <p:cBhvr>
                                        <p:cTn id="43" dur="500"/>
                                        <p:tgtEl>
                                          <p:spTgt spid="12"/>
                                        </p:tgtEl>
                                      </p:cBhvr>
                                    </p:animEffect>
                                  </p:childTnLst>
                                </p:cTn>
                              </p:par>
                              <p:par>
                                <p:cTn id="44" presetID="31"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 calcmode="lin" valueType="num">
                                      <p:cBhvr>
                                        <p:cTn id="48" dur="500" fill="hold"/>
                                        <p:tgtEl>
                                          <p:spTgt spid="16"/>
                                        </p:tgtEl>
                                        <p:attrNameLst>
                                          <p:attrName>style.rotation</p:attrName>
                                        </p:attrNameLst>
                                      </p:cBhvr>
                                      <p:tavLst>
                                        <p:tav tm="0">
                                          <p:val>
                                            <p:fltVal val="90"/>
                                          </p:val>
                                        </p:tav>
                                        <p:tav tm="100000">
                                          <p:val>
                                            <p:fltVal val="0"/>
                                          </p:val>
                                        </p:tav>
                                      </p:tavLst>
                                    </p:anim>
                                    <p:animEffect transition="in" filter="fade">
                                      <p:cBhvr>
                                        <p:cTn id="49" dur="500"/>
                                        <p:tgtEl>
                                          <p:spTgt spid="16"/>
                                        </p:tgtEl>
                                      </p:cBhvr>
                                    </p:animEffect>
                                  </p:childTnLst>
                                </p:cTn>
                              </p:par>
                            </p:childTnLst>
                          </p:cTn>
                        </p:par>
                        <p:par>
                          <p:cTn id="50" fill="hold">
                            <p:stCondLst>
                              <p:cond delay="1850"/>
                            </p:stCondLst>
                            <p:childTnLst>
                              <p:par>
                                <p:cTn id="51" presetID="22" presetClass="entr" presetSubtype="1" fill="hold" nodeType="after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wipe(up)">
                                      <p:cBhvr>
                                        <p:cTn id="53" dur="500"/>
                                        <p:tgtEl>
                                          <p:spTgt spid="3"/>
                                        </p:tgtEl>
                                      </p:cBhvr>
                                    </p:animEffect>
                                  </p:childTnLst>
                                </p:cTn>
                              </p:par>
                              <p:par>
                                <p:cTn id="54" presetID="47"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anim calcmode="lin" valueType="num">
                                      <p:cBhvr>
                                        <p:cTn id="57" dur="500" fill="hold"/>
                                        <p:tgtEl>
                                          <p:spTgt spid="22"/>
                                        </p:tgtEl>
                                        <p:attrNameLst>
                                          <p:attrName>ppt_x</p:attrName>
                                        </p:attrNameLst>
                                      </p:cBhvr>
                                      <p:tavLst>
                                        <p:tav tm="0">
                                          <p:val>
                                            <p:strVal val="#ppt_x"/>
                                          </p:val>
                                        </p:tav>
                                        <p:tav tm="100000">
                                          <p:val>
                                            <p:strVal val="#ppt_x"/>
                                          </p:val>
                                        </p:tav>
                                      </p:tavLst>
                                    </p:anim>
                                    <p:anim calcmode="lin" valueType="num">
                                      <p:cBhvr>
                                        <p:cTn id="58" dur="500" fill="hold"/>
                                        <p:tgtEl>
                                          <p:spTgt spid="22"/>
                                        </p:tgtEl>
                                        <p:attrNameLst>
                                          <p:attrName>ppt_y</p:attrName>
                                        </p:attrNameLst>
                                      </p:cBhvr>
                                      <p:tavLst>
                                        <p:tav tm="0">
                                          <p:val>
                                            <p:strVal val="#ppt_y-.1"/>
                                          </p:val>
                                        </p:tav>
                                        <p:tav tm="100000">
                                          <p:val>
                                            <p:strVal val="#ppt_y"/>
                                          </p:val>
                                        </p:tav>
                                      </p:tavLst>
                                    </p:anim>
                                  </p:childTnLst>
                                </p:cTn>
                              </p:par>
                            </p:childTnLst>
                          </p:cTn>
                        </p:par>
                        <p:par>
                          <p:cTn id="59" fill="hold">
                            <p:stCondLst>
                              <p:cond delay="2350"/>
                            </p:stCondLst>
                            <p:childTnLst>
                              <p:par>
                                <p:cTn id="60" presetID="22" presetClass="entr" presetSubtype="8" fill="hold"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同类产品竞争分析</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Ｏｎｅ</a:t>
              </a: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 xmlns:a16="http://schemas.microsoft.com/office/drawing/2014/main" id="{005EFDF9-A499-45B7-B7AA-39AD0A779160}"/>
              </a:ext>
            </a:extLst>
          </p:cNvPr>
          <p:cNvPicPr>
            <a:picLocks noChangeAspect="1"/>
          </p:cNvPicPr>
          <p:nvPr/>
        </p:nvPicPr>
        <p:blipFill>
          <a:blip r:embed="rId4"/>
          <a:stretch>
            <a:fillRect/>
          </a:stretch>
        </p:blipFill>
        <p:spPr>
          <a:xfrm>
            <a:off x="9691608" y="4705405"/>
            <a:ext cx="2462997" cy="2152075"/>
          </a:xfrm>
          <a:prstGeom prst="rect">
            <a:avLst/>
          </a:prstGeom>
        </p:spPr>
      </p:pic>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grpSp>
        <p:nvGrpSpPr>
          <p:cNvPr id="48" name="组合 47">
            <a:extLst>
              <a:ext uri="{FF2B5EF4-FFF2-40B4-BE49-F238E27FC236}">
                <a16:creationId xmlns="" xmlns:a16="http://schemas.microsoft.com/office/drawing/2014/main" id="{CB2DF2C2-2624-4665-9204-430B3BF33C0F}"/>
              </a:ext>
            </a:extLst>
          </p:cNvPr>
          <p:cNvGrpSpPr/>
          <p:nvPr/>
        </p:nvGrpSpPr>
        <p:grpSpPr>
          <a:xfrm>
            <a:off x="4973638" y="2551114"/>
            <a:ext cx="2641601" cy="2390775"/>
            <a:chOff x="4973638" y="2551114"/>
            <a:chExt cx="2641601" cy="2390775"/>
          </a:xfrm>
        </p:grpSpPr>
        <p:sp>
          <p:nvSpPr>
            <p:cNvPr id="7" name="Freeform 5">
              <a:extLst>
                <a:ext uri="{FF2B5EF4-FFF2-40B4-BE49-F238E27FC236}">
                  <a16:creationId xmlns="" xmlns:a16="http://schemas.microsoft.com/office/drawing/2014/main" id="{260BBC39-3979-4D6B-92C1-05650D58ABB4}"/>
                </a:ext>
              </a:extLst>
            </p:cNvPr>
            <p:cNvSpPr>
              <a:spLocks/>
            </p:cNvSpPr>
            <p:nvPr/>
          </p:nvSpPr>
          <p:spPr bwMode="auto">
            <a:xfrm>
              <a:off x="4973638" y="3370264"/>
              <a:ext cx="1874838" cy="1571625"/>
            </a:xfrm>
            <a:custGeom>
              <a:avLst/>
              <a:gdLst>
                <a:gd name="T0" fmla="*/ 3 w 232"/>
                <a:gd name="T1" fmla="*/ 16 h 194"/>
                <a:gd name="T2" fmla="*/ 13 w 232"/>
                <a:gd name="T3" fmla="*/ 191 h 194"/>
                <a:gd name="T4" fmla="*/ 17 w 232"/>
                <a:gd name="T5" fmla="*/ 194 h 194"/>
                <a:gd name="T6" fmla="*/ 225 w 232"/>
                <a:gd name="T7" fmla="*/ 191 h 194"/>
                <a:gd name="T8" fmla="*/ 229 w 232"/>
                <a:gd name="T9" fmla="*/ 187 h 194"/>
                <a:gd name="T10" fmla="*/ 224 w 232"/>
                <a:gd name="T11" fmla="*/ 7 h 194"/>
                <a:gd name="T12" fmla="*/ 219 w 232"/>
                <a:gd name="T13" fmla="*/ 2 h 194"/>
                <a:gd name="T14" fmla="*/ 96 w 232"/>
                <a:gd name="T15" fmla="*/ 7 h 194"/>
                <a:gd name="T16" fmla="*/ 36 w 232"/>
                <a:gd name="T17" fmla="*/ 7 h 194"/>
                <a:gd name="T18" fmla="*/ 21 w 232"/>
                <a:gd name="T19" fmla="*/ 6 h 194"/>
                <a:gd name="T20" fmla="*/ 12 w 232"/>
                <a:gd name="T21" fmla="*/ 6 h 194"/>
                <a:gd name="T22" fmla="*/ 4 w 232"/>
                <a:gd name="T23" fmla="*/ 13 h 194"/>
                <a:gd name="T24" fmla="*/ 11 w 232"/>
                <a:gd name="T25" fmla="*/ 20 h 194"/>
                <a:gd name="T26" fmla="*/ 17 w 232"/>
                <a:gd name="T27" fmla="*/ 13 h 194"/>
                <a:gd name="T28" fmla="*/ 13 w 232"/>
                <a:gd name="T29" fmla="*/ 14 h 194"/>
                <a:gd name="T30" fmla="*/ 219 w 232"/>
                <a:gd name="T31" fmla="*/ 11 h 194"/>
                <a:gd name="T32" fmla="*/ 214 w 232"/>
                <a:gd name="T33" fmla="*/ 7 h 194"/>
                <a:gd name="T34" fmla="*/ 220 w 232"/>
                <a:gd name="T35" fmla="*/ 187 h 194"/>
                <a:gd name="T36" fmla="*/ 225 w 232"/>
                <a:gd name="T37" fmla="*/ 182 h 194"/>
                <a:gd name="T38" fmla="*/ 17 w 232"/>
                <a:gd name="T39" fmla="*/ 185 h 194"/>
                <a:gd name="T40" fmla="*/ 22 w 232"/>
                <a:gd name="T41" fmla="*/ 188 h 194"/>
                <a:gd name="T42" fmla="*/ 13 w 232"/>
                <a:gd name="T43" fmla="*/ 16 h 194"/>
                <a:gd name="T44" fmla="*/ 3 w 232"/>
                <a:gd name="T45" fmla="*/ 1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2" h="194">
                  <a:moveTo>
                    <a:pt x="3" y="16"/>
                  </a:moveTo>
                  <a:cubicBezTo>
                    <a:pt x="3" y="75"/>
                    <a:pt x="3" y="133"/>
                    <a:pt x="13" y="191"/>
                  </a:cubicBezTo>
                  <a:cubicBezTo>
                    <a:pt x="13" y="193"/>
                    <a:pt x="15" y="194"/>
                    <a:pt x="17" y="194"/>
                  </a:cubicBezTo>
                  <a:cubicBezTo>
                    <a:pt x="86" y="194"/>
                    <a:pt x="156" y="185"/>
                    <a:pt x="225" y="191"/>
                  </a:cubicBezTo>
                  <a:cubicBezTo>
                    <a:pt x="227" y="192"/>
                    <a:pt x="229" y="189"/>
                    <a:pt x="229" y="187"/>
                  </a:cubicBezTo>
                  <a:cubicBezTo>
                    <a:pt x="232" y="126"/>
                    <a:pt x="229" y="67"/>
                    <a:pt x="224" y="7"/>
                  </a:cubicBezTo>
                  <a:cubicBezTo>
                    <a:pt x="223" y="4"/>
                    <a:pt x="222" y="2"/>
                    <a:pt x="219" y="2"/>
                  </a:cubicBezTo>
                  <a:cubicBezTo>
                    <a:pt x="178" y="0"/>
                    <a:pt x="137" y="5"/>
                    <a:pt x="96" y="7"/>
                  </a:cubicBezTo>
                  <a:cubicBezTo>
                    <a:pt x="76" y="8"/>
                    <a:pt x="56" y="9"/>
                    <a:pt x="36" y="7"/>
                  </a:cubicBezTo>
                  <a:cubicBezTo>
                    <a:pt x="31" y="7"/>
                    <a:pt x="26" y="7"/>
                    <a:pt x="21" y="6"/>
                  </a:cubicBezTo>
                  <a:cubicBezTo>
                    <a:pt x="19" y="6"/>
                    <a:pt x="14" y="4"/>
                    <a:pt x="12" y="6"/>
                  </a:cubicBezTo>
                  <a:cubicBezTo>
                    <a:pt x="9" y="7"/>
                    <a:pt x="7" y="11"/>
                    <a:pt x="4" y="13"/>
                  </a:cubicBezTo>
                  <a:cubicBezTo>
                    <a:pt x="0" y="17"/>
                    <a:pt x="7" y="24"/>
                    <a:pt x="11" y="20"/>
                  </a:cubicBezTo>
                  <a:cubicBezTo>
                    <a:pt x="13" y="17"/>
                    <a:pt x="15" y="15"/>
                    <a:pt x="17" y="13"/>
                  </a:cubicBezTo>
                  <a:cubicBezTo>
                    <a:pt x="16" y="14"/>
                    <a:pt x="14" y="14"/>
                    <a:pt x="13" y="14"/>
                  </a:cubicBezTo>
                  <a:cubicBezTo>
                    <a:pt x="81" y="24"/>
                    <a:pt x="150" y="9"/>
                    <a:pt x="219" y="11"/>
                  </a:cubicBezTo>
                  <a:cubicBezTo>
                    <a:pt x="217" y="10"/>
                    <a:pt x="216" y="8"/>
                    <a:pt x="214" y="7"/>
                  </a:cubicBezTo>
                  <a:cubicBezTo>
                    <a:pt x="220" y="67"/>
                    <a:pt x="223" y="126"/>
                    <a:pt x="220" y="187"/>
                  </a:cubicBezTo>
                  <a:cubicBezTo>
                    <a:pt x="222" y="185"/>
                    <a:pt x="223" y="183"/>
                    <a:pt x="225" y="182"/>
                  </a:cubicBezTo>
                  <a:cubicBezTo>
                    <a:pt x="156" y="176"/>
                    <a:pt x="86" y="185"/>
                    <a:pt x="17" y="185"/>
                  </a:cubicBezTo>
                  <a:cubicBezTo>
                    <a:pt x="19" y="186"/>
                    <a:pt x="20" y="187"/>
                    <a:pt x="22" y="188"/>
                  </a:cubicBezTo>
                  <a:cubicBezTo>
                    <a:pt x="13" y="131"/>
                    <a:pt x="13" y="74"/>
                    <a:pt x="13" y="16"/>
                  </a:cubicBezTo>
                  <a:cubicBezTo>
                    <a:pt x="13" y="10"/>
                    <a:pt x="3" y="10"/>
                    <a:pt x="3" y="16"/>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a:extLst>
                <a:ext uri="{FF2B5EF4-FFF2-40B4-BE49-F238E27FC236}">
                  <a16:creationId xmlns="" xmlns:a16="http://schemas.microsoft.com/office/drawing/2014/main" id="{FA359F71-A60F-4A4F-83E9-898E1EF5887B}"/>
                </a:ext>
              </a:extLst>
            </p:cNvPr>
            <p:cNvSpPr>
              <a:spLocks/>
            </p:cNvSpPr>
            <p:nvPr/>
          </p:nvSpPr>
          <p:spPr bwMode="auto">
            <a:xfrm>
              <a:off x="4973638" y="2551114"/>
              <a:ext cx="2374900" cy="1004888"/>
            </a:xfrm>
            <a:custGeom>
              <a:avLst/>
              <a:gdLst>
                <a:gd name="T0" fmla="*/ 11 w 294"/>
                <a:gd name="T1" fmla="*/ 121 h 124"/>
                <a:gd name="T2" fmla="*/ 76 w 294"/>
                <a:gd name="T3" fmla="*/ 62 h 124"/>
                <a:gd name="T4" fmla="*/ 105 w 294"/>
                <a:gd name="T5" fmla="*/ 31 h 124"/>
                <a:gd name="T6" fmla="*/ 117 w 294"/>
                <a:gd name="T7" fmla="*/ 18 h 124"/>
                <a:gd name="T8" fmla="*/ 132 w 294"/>
                <a:gd name="T9" fmla="*/ 14 h 124"/>
                <a:gd name="T10" fmla="*/ 288 w 294"/>
                <a:gd name="T11" fmla="*/ 24 h 124"/>
                <a:gd name="T12" fmla="*/ 284 w 294"/>
                <a:gd name="T13" fmla="*/ 17 h 124"/>
                <a:gd name="T14" fmla="*/ 212 w 294"/>
                <a:gd name="T15" fmla="*/ 105 h 124"/>
                <a:gd name="T16" fmla="*/ 220 w 294"/>
                <a:gd name="T17" fmla="*/ 110 h 124"/>
                <a:gd name="T18" fmla="*/ 292 w 294"/>
                <a:gd name="T19" fmla="*/ 22 h 124"/>
                <a:gd name="T20" fmla="*/ 288 w 294"/>
                <a:gd name="T21" fmla="*/ 15 h 124"/>
                <a:gd name="T22" fmla="*/ 126 w 294"/>
                <a:gd name="T23" fmla="*/ 5 h 124"/>
                <a:gd name="T24" fmla="*/ 114 w 294"/>
                <a:gd name="T25" fmla="*/ 7 h 124"/>
                <a:gd name="T26" fmla="*/ 102 w 294"/>
                <a:gd name="T27" fmla="*/ 21 h 124"/>
                <a:gd name="T28" fmla="*/ 72 w 294"/>
                <a:gd name="T29" fmla="*/ 53 h 124"/>
                <a:gd name="T30" fmla="*/ 4 w 294"/>
                <a:gd name="T31" fmla="*/ 114 h 124"/>
                <a:gd name="T32" fmla="*/ 11 w 294"/>
                <a:gd name="T33" fmla="*/ 12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4" h="124">
                  <a:moveTo>
                    <a:pt x="11" y="121"/>
                  </a:moveTo>
                  <a:cubicBezTo>
                    <a:pt x="34" y="102"/>
                    <a:pt x="55" y="82"/>
                    <a:pt x="76" y="62"/>
                  </a:cubicBezTo>
                  <a:cubicBezTo>
                    <a:pt x="86" y="52"/>
                    <a:pt x="96" y="42"/>
                    <a:pt x="105" y="31"/>
                  </a:cubicBezTo>
                  <a:cubicBezTo>
                    <a:pt x="109" y="27"/>
                    <a:pt x="113" y="22"/>
                    <a:pt x="117" y="18"/>
                  </a:cubicBezTo>
                  <a:cubicBezTo>
                    <a:pt x="121" y="13"/>
                    <a:pt x="126" y="14"/>
                    <a:pt x="132" y="14"/>
                  </a:cubicBezTo>
                  <a:cubicBezTo>
                    <a:pt x="184" y="11"/>
                    <a:pt x="236" y="21"/>
                    <a:pt x="288" y="24"/>
                  </a:cubicBezTo>
                  <a:cubicBezTo>
                    <a:pt x="287" y="22"/>
                    <a:pt x="285" y="20"/>
                    <a:pt x="284" y="17"/>
                  </a:cubicBezTo>
                  <a:cubicBezTo>
                    <a:pt x="267" y="52"/>
                    <a:pt x="234" y="75"/>
                    <a:pt x="212" y="105"/>
                  </a:cubicBezTo>
                  <a:cubicBezTo>
                    <a:pt x="208" y="110"/>
                    <a:pt x="216" y="115"/>
                    <a:pt x="220" y="110"/>
                  </a:cubicBezTo>
                  <a:cubicBezTo>
                    <a:pt x="242" y="79"/>
                    <a:pt x="276" y="57"/>
                    <a:pt x="292" y="22"/>
                  </a:cubicBezTo>
                  <a:cubicBezTo>
                    <a:pt x="294" y="19"/>
                    <a:pt x="292" y="15"/>
                    <a:pt x="288" y="15"/>
                  </a:cubicBezTo>
                  <a:cubicBezTo>
                    <a:pt x="235" y="11"/>
                    <a:pt x="180" y="0"/>
                    <a:pt x="126" y="5"/>
                  </a:cubicBezTo>
                  <a:cubicBezTo>
                    <a:pt x="122" y="5"/>
                    <a:pt x="117" y="5"/>
                    <a:pt x="114" y="7"/>
                  </a:cubicBezTo>
                  <a:cubicBezTo>
                    <a:pt x="109" y="10"/>
                    <a:pt x="106" y="17"/>
                    <a:pt x="102" y="21"/>
                  </a:cubicBezTo>
                  <a:cubicBezTo>
                    <a:pt x="92" y="32"/>
                    <a:pt x="82" y="42"/>
                    <a:pt x="72" y="53"/>
                  </a:cubicBezTo>
                  <a:cubicBezTo>
                    <a:pt x="50" y="74"/>
                    <a:pt x="28" y="95"/>
                    <a:pt x="4" y="114"/>
                  </a:cubicBezTo>
                  <a:cubicBezTo>
                    <a:pt x="0" y="118"/>
                    <a:pt x="6" y="124"/>
                    <a:pt x="11" y="121"/>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7">
              <a:extLst>
                <a:ext uri="{FF2B5EF4-FFF2-40B4-BE49-F238E27FC236}">
                  <a16:creationId xmlns="" xmlns:a16="http://schemas.microsoft.com/office/drawing/2014/main" id="{337A776F-2D9C-43DA-86C5-C18698B6161A}"/>
                </a:ext>
              </a:extLst>
            </p:cNvPr>
            <p:cNvSpPr>
              <a:spLocks/>
            </p:cNvSpPr>
            <p:nvPr/>
          </p:nvSpPr>
          <p:spPr bwMode="auto">
            <a:xfrm>
              <a:off x="6759576" y="2649539"/>
              <a:ext cx="855663" cy="2292350"/>
            </a:xfrm>
            <a:custGeom>
              <a:avLst/>
              <a:gdLst>
                <a:gd name="T0" fmla="*/ 63 w 106"/>
                <a:gd name="T1" fmla="*/ 9 h 283"/>
                <a:gd name="T2" fmla="*/ 89 w 106"/>
                <a:gd name="T3" fmla="*/ 162 h 283"/>
                <a:gd name="T4" fmla="*/ 93 w 106"/>
                <a:gd name="T5" fmla="*/ 176 h 283"/>
                <a:gd name="T6" fmla="*/ 89 w 106"/>
                <a:gd name="T7" fmla="*/ 187 h 283"/>
                <a:gd name="T8" fmla="*/ 60 w 106"/>
                <a:gd name="T9" fmla="*/ 215 h 283"/>
                <a:gd name="T10" fmla="*/ 3 w 106"/>
                <a:gd name="T11" fmla="*/ 273 h 283"/>
                <a:gd name="T12" fmla="*/ 11 w 106"/>
                <a:gd name="T13" fmla="*/ 278 h 283"/>
                <a:gd name="T14" fmla="*/ 74 w 106"/>
                <a:gd name="T15" fmla="*/ 216 h 283"/>
                <a:gd name="T16" fmla="*/ 101 w 106"/>
                <a:gd name="T17" fmla="*/ 187 h 283"/>
                <a:gd name="T18" fmla="*/ 99 w 106"/>
                <a:gd name="T19" fmla="*/ 165 h 283"/>
                <a:gd name="T20" fmla="*/ 72 w 106"/>
                <a:gd name="T21" fmla="*/ 6 h 283"/>
                <a:gd name="T22" fmla="*/ 63 w 106"/>
                <a:gd name="T23" fmla="*/ 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283">
                  <a:moveTo>
                    <a:pt x="63" y="9"/>
                  </a:moveTo>
                  <a:cubicBezTo>
                    <a:pt x="72" y="60"/>
                    <a:pt x="76" y="112"/>
                    <a:pt x="89" y="162"/>
                  </a:cubicBezTo>
                  <a:cubicBezTo>
                    <a:pt x="90" y="166"/>
                    <a:pt x="92" y="171"/>
                    <a:pt x="93" y="176"/>
                  </a:cubicBezTo>
                  <a:cubicBezTo>
                    <a:pt x="94" y="181"/>
                    <a:pt x="93" y="182"/>
                    <a:pt x="89" y="187"/>
                  </a:cubicBezTo>
                  <a:cubicBezTo>
                    <a:pt x="80" y="197"/>
                    <a:pt x="70" y="206"/>
                    <a:pt x="60" y="215"/>
                  </a:cubicBezTo>
                  <a:cubicBezTo>
                    <a:pt x="40" y="233"/>
                    <a:pt x="18" y="250"/>
                    <a:pt x="3" y="273"/>
                  </a:cubicBezTo>
                  <a:cubicBezTo>
                    <a:pt x="0" y="278"/>
                    <a:pt x="8" y="283"/>
                    <a:pt x="11" y="278"/>
                  </a:cubicBezTo>
                  <a:cubicBezTo>
                    <a:pt x="27" y="253"/>
                    <a:pt x="52" y="235"/>
                    <a:pt x="74" y="216"/>
                  </a:cubicBezTo>
                  <a:cubicBezTo>
                    <a:pt x="83" y="207"/>
                    <a:pt x="95" y="198"/>
                    <a:pt x="101" y="187"/>
                  </a:cubicBezTo>
                  <a:cubicBezTo>
                    <a:pt x="106" y="179"/>
                    <a:pt x="102" y="172"/>
                    <a:pt x="99" y="165"/>
                  </a:cubicBezTo>
                  <a:cubicBezTo>
                    <a:pt x="85" y="113"/>
                    <a:pt x="81" y="59"/>
                    <a:pt x="72" y="6"/>
                  </a:cubicBezTo>
                  <a:cubicBezTo>
                    <a:pt x="71" y="0"/>
                    <a:pt x="61" y="3"/>
                    <a:pt x="63" y="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a:extLst>
              <a:ext uri="{FF2B5EF4-FFF2-40B4-BE49-F238E27FC236}">
                <a16:creationId xmlns="" xmlns:a16="http://schemas.microsoft.com/office/drawing/2014/main" id="{7D04A43B-A458-4059-94A1-C9A5ACD613C1}"/>
              </a:ext>
            </a:extLst>
          </p:cNvPr>
          <p:cNvGrpSpPr/>
          <p:nvPr/>
        </p:nvGrpSpPr>
        <p:grpSpPr>
          <a:xfrm>
            <a:off x="5838826" y="2122489"/>
            <a:ext cx="209550" cy="2106613"/>
            <a:chOff x="5838826" y="2122489"/>
            <a:chExt cx="209550" cy="2106613"/>
          </a:xfrm>
        </p:grpSpPr>
        <p:sp>
          <p:nvSpPr>
            <p:cNvPr id="14" name="Freeform 8">
              <a:extLst>
                <a:ext uri="{FF2B5EF4-FFF2-40B4-BE49-F238E27FC236}">
                  <a16:creationId xmlns="" xmlns:a16="http://schemas.microsoft.com/office/drawing/2014/main" id="{7C67A80B-49C3-493E-BD9E-2DABAD0C94D0}"/>
                </a:ext>
              </a:extLst>
            </p:cNvPr>
            <p:cNvSpPr>
              <a:spLocks/>
            </p:cNvSpPr>
            <p:nvPr/>
          </p:nvSpPr>
          <p:spPr bwMode="auto">
            <a:xfrm>
              <a:off x="5959476" y="2641601"/>
              <a:ext cx="39688" cy="120650"/>
            </a:xfrm>
            <a:custGeom>
              <a:avLst/>
              <a:gdLst>
                <a:gd name="T0" fmla="*/ 0 w 5"/>
                <a:gd name="T1" fmla="*/ 3 h 15"/>
                <a:gd name="T2" fmla="*/ 0 w 5"/>
                <a:gd name="T3" fmla="*/ 12 h 15"/>
                <a:gd name="T4" fmla="*/ 5 w 5"/>
                <a:gd name="T5" fmla="*/ 12 h 15"/>
                <a:gd name="T6" fmla="*/ 5 w 5"/>
                <a:gd name="T7" fmla="*/ 3 h 15"/>
                <a:gd name="T8" fmla="*/ 0 w 5"/>
                <a:gd name="T9" fmla="*/ 3 h 15"/>
              </a:gdLst>
              <a:ahLst/>
              <a:cxnLst>
                <a:cxn ang="0">
                  <a:pos x="T0" y="T1"/>
                </a:cxn>
                <a:cxn ang="0">
                  <a:pos x="T2" y="T3"/>
                </a:cxn>
                <a:cxn ang="0">
                  <a:pos x="T4" y="T5"/>
                </a:cxn>
                <a:cxn ang="0">
                  <a:pos x="T6" y="T7"/>
                </a:cxn>
                <a:cxn ang="0">
                  <a:pos x="T8" y="T9"/>
                </a:cxn>
              </a:cxnLst>
              <a:rect l="0" t="0" r="r" b="b"/>
              <a:pathLst>
                <a:path w="5" h="15">
                  <a:moveTo>
                    <a:pt x="0" y="3"/>
                  </a:moveTo>
                  <a:cubicBezTo>
                    <a:pt x="0" y="6"/>
                    <a:pt x="0" y="9"/>
                    <a:pt x="0" y="12"/>
                  </a:cubicBezTo>
                  <a:cubicBezTo>
                    <a:pt x="0" y="15"/>
                    <a:pt x="5" y="15"/>
                    <a:pt x="5" y="12"/>
                  </a:cubicBezTo>
                  <a:cubicBezTo>
                    <a:pt x="5" y="9"/>
                    <a:pt x="5" y="6"/>
                    <a:pt x="5" y="3"/>
                  </a:cubicBezTo>
                  <a:cubicBezTo>
                    <a:pt x="5" y="0"/>
                    <a:pt x="0" y="0"/>
                    <a:pt x="0" y="3"/>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9">
              <a:extLst>
                <a:ext uri="{FF2B5EF4-FFF2-40B4-BE49-F238E27FC236}">
                  <a16:creationId xmlns="" xmlns:a16="http://schemas.microsoft.com/office/drawing/2014/main" id="{ECB54544-F15A-45BA-A262-0AD97DD31C51}"/>
                </a:ext>
              </a:extLst>
            </p:cNvPr>
            <p:cNvSpPr>
              <a:spLocks/>
            </p:cNvSpPr>
            <p:nvPr/>
          </p:nvSpPr>
          <p:spPr bwMode="auto">
            <a:xfrm>
              <a:off x="5935663" y="2851151"/>
              <a:ext cx="47625" cy="169863"/>
            </a:xfrm>
            <a:custGeom>
              <a:avLst/>
              <a:gdLst>
                <a:gd name="T0" fmla="*/ 1 w 6"/>
                <a:gd name="T1" fmla="*/ 4 h 21"/>
                <a:gd name="T2" fmla="*/ 1 w 6"/>
                <a:gd name="T3" fmla="*/ 18 h 21"/>
                <a:gd name="T4" fmla="*/ 6 w 6"/>
                <a:gd name="T5" fmla="*/ 18 h 21"/>
                <a:gd name="T6" fmla="*/ 5 w 6"/>
                <a:gd name="T7" fmla="*/ 3 h 21"/>
                <a:gd name="T8" fmla="*/ 1 w 6"/>
                <a:gd name="T9" fmla="*/ 4 h 21"/>
              </a:gdLst>
              <a:ahLst/>
              <a:cxnLst>
                <a:cxn ang="0">
                  <a:pos x="T0" y="T1"/>
                </a:cxn>
                <a:cxn ang="0">
                  <a:pos x="T2" y="T3"/>
                </a:cxn>
                <a:cxn ang="0">
                  <a:pos x="T4" y="T5"/>
                </a:cxn>
                <a:cxn ang="0">
                  <a:pos x="T6" y="T7"/>
                </a:cxn>
                <a:cxn ang="0">
                  <a:pos x="T8" y="T9"/>
                </a:cxn>
              </a:cxnLst>
              <a:rect l="0" t="0" r="r" b="b"/>
              <a:pathLst>
                <a:path w="6" h="21">
                  <a:moveTo>
                    <a:pt x="1" y="4"/>
                  </a:moveTo>
                  <a:cubicBezTo>
                    <a:pt x="1" y="9"/>
                    <a:pt x="1" y="14"/>
                    <a:pt x="1" y="18"/>
                  </a:cubicBezTo>
                  <a:cubicBezTo>
                    <a:pt x="1" y="21"/>
                    <a:pt x="6" y="21"/>
                    <a:pt x="6" y="18"/>
                  </a:cubicBezTo>
                  <a:cubicBezTo>
                    <a:pt x="6" y="13"/>
                    <a:pt x="6" y="8"/>
                    <a:pt x="5" y="3"/>
                  </a:cubicBezTo>
                  <a:cubicBezTo>
                    <a:pt x="5" y="0"/>
                    <a:pt x="0" y="2"/>
                    <a:pt x="1" y="4"/>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a:extLst>
                <a:ext uri="{FF2B5EF4-FFF2-40B4-BE49-F238E27FC236}">
                  <a16:creationId xmlns="" xmlns:a16="http://schemas.microsoft.com/office/drawing/2014/main" id="{59B3524B-9BAC-4F04-9077-8926F8FCC06A}"/>
                </a:ext>
              </a:extLst>
            </p:cNvPr>
            <p:cNvSpPr>
              <a:spLocks/>
            </p:cNvSpPr>
            <p:nvPr/>
          </p:nvSpPr>
          <p:spPr bwMode="auto">
            <a:xfrm>
              <a:off x="5935663" y="3119439"/>
              <a:ext cx="47625" cy="161925"/>
            </a:xfrm>
            <a:custGeom>
              <a:avLst/>
              <a:gdLst>
                <a:gd name="T0" fmla="*/ 1 w 6"/>
                <a:gd name="T1" fmla="*/ 5 h 20"/>
                <a:gd name="T2" fmla="*/ 1 w 6"/>
                <a:gd name="T3" fmla="*/ 17 h 20"/>
                <a:gd name="T4" fmla="*/ 6 w 6"/>
                <a:gd name="T5" fmla="*/ 17 h 20"/>
                <a:gd name="T6" fmla="*/ 5 w 6"/>
                <a:gd name="T7" fmla="*/ 3 h 20"/>
                <a:gd name="T8" fmla="*/ 1 w 6"/>
                <a:gd name="T9" fmla="*/ 5 h 20"/>
              </a:gdLst>
              <a:ahLst/>
              <a:cxnLst>
                <a:cxn ang="0">
                  <a:pos x="T0" y="T1"/>
                </a:cxn>
                <a:cxn ang="0">
                  <a:pos x="T2" y="T3"/>
                </a:cxn>
                <a:cxn ang="0">
                  <a:pos x="T4" y="T5"/>
                </a:cxn>
                <a:cxn ang="0">
                  <a:pos x="T6" y="T7"/>
                </a:cxn>
                <a:cxn ang="0">
                  <a:pos x="T8" y="T9"/>
                </a:cxn>
              </a:cxnLst>
              <a:rect l="0" t="0" r="r" b="b"/>
              <a:pathLst>
                <a:path w="6" h="20">
                  <a:moveTo>
                    <a:pt x="1" y="5"/>
                  </a:moveTo>
                  <a:cubicBezTo>
                    <a:pt x="1" y="9"/>
                    <a:pt x="1" y="13"/>
                    <a:pt x="1" y="17"/>
                  </a:cubicBezTo>
                  <a:cubicBezTo>
                    <a:pt x="1" y="20"/>
                    <a:pt x="6" y="20"/>
                    <a:pt x="6" y="17"/>
                  </a:cubicBezTo>
                  <a:cubicBezTo>
                    <a:pt x="6" y="13"/>
                    <a:pt x="6" y="8"/>
                    <a:pt x="5" y="3"/>
                  </a:cubicBezTo>
                  <a:cubicBezTo>
                    <a:pt x="5" y="0"/>
                    <a:pt x="0" y="2"/>
                    <a:pt x="1" y="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a:extLst>
                <a:ext uri="{FF2B5EF4-FFF2-40B4-BE49-F238E27FC236}">
                  <a16:creationId xmlns="" xmlns:a16="http://schemas.microsoft.com/office/drawing/2014/main" id="{637089FF-2A2C-4195-8668-25EAD56DF11C}"/>
                </a:ext>
              </a:extLst>
            </p:cNvPr>
            <p:cNvSpPr>
              <a:spLocks/>
            </p:cNvSpPr>
            <p:nvPr/>
          </p:nvSpPr>
          <p:spPr bwMode="auto">
            <a:xfrm>
              <a:off x="5927726" y="3605214"/>
              <a:ext cx="47625" cy="169863"/>
            </a:xfrm>
            <a:custGeom>
              <a:avLst/>
              <a:gdLst>
                <a:gd name="T0" fmla="*/ 1 w 6"/>
                <a:gd name="T1" fmla="*/ 3 h 21"/>
                <a:gd name="T2" fmla="*/ 0 w 6"/>
                <a:gd name="T3" fmla="*/ 18 h 21"/>
                <a:gd name="T4" fmla="*/ 5 w 6"/>
                <a:gd name="T5" fmla="*/ 18 h 21"/>
                <a:gd name="T6" fmla="*/ 5 w 6"/>
                <a:gd name="T7" fmla="*/ 4 h 21"/>
                <a:gd name="T8" fmla="*/ 1 w 6"/>
                <a:gd name="T9" fmla="*/ 3 h 21"/>
              </a:gdLst>
              <a:ahLst/>
              <a:cxnLst>
                <a:cxn ang="0">
                  <a:pos x="T0" y="T1"/>
                </a:cxn>
                <a:cxn ang="0">
                  <a:pos x="T2" y="T3"/>
                </a:cxn>
                <a:cxn ang="0">
                  <a:pos x="T4" y="T5"/>
                </a:cxn>
                <a:cxn ang="0">
                  <a:pos x="T6" y="T7"/>
                </a:cxn>
                <a:cxn ang="0">
                  <a:pos x="T8" y="T9"/>
                </a:cxn>
              </a:cxnLst>
              <a:rect l="0" t="0" r="r" b="b"/>
              <a:pathLst>
                <a:path w="6" h="21">
                  <a:moveTo>
                    <a:pt x="1" y="3"/>
                  </a:moveTo>
                  <a:cubicBezTo>
                    <a:pt x="0" y="8"/>
                    <a:pt x="0" y="13"/>
                    <a:pt x="0" y="18"/>
                  </a:cubicBezTo>
                  <a:cubicBezTo>
                    <a:pt x="0" y="21"/>
                    <a:pt x="5" y="21"/>
                    <a:pt x="5" y="18"/>
                  </a:cubicBezTo>
                  <a:cubicBezTo>
                    <a:pt x="5" y="13"/>
                    <a:pt x="5" y="9"/>
                    <a:pt x="5" y="4"/>
                  </a:cubicBezTo>
                  <a:cubicBezTo>
                    <a:pt x="6" y="1"/>
                    <a:pt x="1" y="0"/>
                    <a:pt x="1" y="3"/>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a:extLst>
                <a:ext uri="{FF2B5EF4-FFF2-40B4-BE49-F238E27FC236}">
                  <a16:creationId xmlns="" xmlns:a16="http://schemas.microsoft.com/office/drawing/2014/main" id="{1E25FDD1-5614-4060-AACB-FCA238AB27A0}"/>
                </a:ext>
              </a:extLst>
            </p:cNvPr>
            <p:cNvSpPr>
              <a:spLocks/>
            </p:cNvSpPr>
            <p:nvPr/>
          </p:nvSpPr>
          <p:spPr bwMode="auto">
            <a:xfrm>
              <a:off x="5943601" y="3897314"/>
              <a:ext cx="31750" cy="153988"/>
            </a:xfrm>
            <a:custGeom>
              <a:avLst/>
              <a:gdLst>
                <a:gd name="T0" fmla="*/ 0 w 4"/>
                <a:gd name="T1" fmla="*/ 3 h 19"/>
                <a:gd name="T2" fmla="*/ 0 w 4"/>
                <a:gd name="T3" fmla="*/ 16 h 19"/>
                <a:gd name="T4" fmla="*/ 4 w 4"/>
                <a:gd name="T5" fmla="*/ 16 h 19"/>
                <a:gd name="T6" fmla="*/ 4 w 4"/>
                <a:gd name="T7" fmla="*/ 3 h 19"/>
                <a:gd name="T8" fmla="*/ 0 w 4"/>
                <a:gd name="T9" fmla="*/ 3 h 19"/>
              </a:gdLst>
              <a:ahLst/>
              <a:cxnLst>
                <a:cxn ang="0">
                  <a:pos x="T0" y="T1"/>
                </a:cxn>
                <a:cxn ang="0">
                  <a:pos x="T2" y="T3"/>
                </a:cxn>
                <a:cxn ang="0">
                  <a:pos x="T4" y="T5"/>
                </a:cxn>
                <a:cxn ang="0">
                  <a:pos x="T6" y="T7"/>
                </a:cxn>
                <a:cxn ang="0">
                  <a:pos x="T8" y="T9"/>
                </a:cxn>
              </a:cxnLst>
              <a:rect l="0" t="0" r="r" b="b"/>
              <a:pathLst>
                <a:path w="4" h="19">
                  <a:moveTo>
                    <a:pt x="0" y="3"/>
                  </a:moveTo>
                  <a:cubicBezTo>
                    <a:pt x="0" y="7"/>
                    <a:pt x="0" y="12"/>
                    <a:pt x="0" y="16"/>
                  </a:cubicBezTo>
                  <a:cubicBezTo>
                    <a:pt x="0" y="19"/>
                    <a:pt x="4" y="19"/>
                    <a:pt x="4" y="16"/>
                  </a:cubicBezTo>
                  <a:cubicBezTo>
                    <a:pt x="4" y="12"/>
                    <a:pt x="4" y="7"/>
                    <a:pt x="4" y="3"/>
                  </a:cubicBezTo>
                  <a:cubicBezTo>
                    <a:pt x="4" y="0"/>
                    <a:pt x="0" y="0"/>
                    <a:pt x="0" y="3"/>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3">
              <a:extLst>
                <a:ext uri="{FF2B5EF4-FFF2-40B4-BE49-F238E27FC236}">
                  <a16:creationId xmlns="" xmlns:a16="http://schemas.microsoft.com/office/drawing/2014/main" id="{34BBAC1C-3CD3-40B6-8A2C-8A7EE90708FE}"/>
                </a:ext>
              </a:extLst>
            </p:cNvPr>
            <p:cNvSpPr>
              <a:spLocks/>
            </p:cNvSpPr>
            <p:nvPr/>
          </p:nvSpPr>
          <p:spPr bwMode="auto">
            <a:xfrm>
              <a:off x="5935663" y="4148139"/>
              <a:ext cx="39688" cy="80963"/>
            </a:xfrm>
            <a:custGeom>
              <a:avLst/>
              <a:gdLst>
                <a:gd name="T0" fmla="*/ 5 w 5"/>
                <a:gd name="T1" fmla="*/ 3 h 10"/>
                <a:gd name="T2" fmla="*/ 5 w 5"/>
                <a:gd name="T3" fmla="*/ 3 h 10"/>
                <a:gd name="T4" fmla="*/ 2 w 5"/>
                <a:gd name="T5" fmla="*/ 5 h 10"/>
                <a:gd name="T6" fmla="*/ 2 w 5"/>
                <a:gd name="T7" fmla="*/ 5 h 10"/>
                <a:gd name="T8" fmla="*/ 0 w 5"/>
                <a:gd name="T9" fmla="*/ 3 h 10"/>
                <a:gd name="T10" fmla="*/ 1 w 5"/>
                <a:gd name="T11" fmla="*/ 7 h 10"/>
                <a:gd name="T12" fmla="*/ 5 w 5"/>
                <a:gd name="T13" fmla="*/ 7 h 10"/>
                <a:gd name="T14" fmla="*/ 3 w 5"/>
                <a:gd name="T15" fmla="*/ 1 h 10"/>
                <a:gd name="T16" fmla="*/ 0 w 5"/>
                <a:gd name="T17" fmla="*/ 3 h 10"/>
                <a:gd name="T18" fmla="*/ 0 w 5"/>
                <a:gd name="T19" fmla="*/ 3 h 10"/>
                <a:gd name="T20" fmla="*/ 5 w 5"/>
                <a:gd name="T21"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0">
                  <a:moveTo>
                    <a:pt x="5" y="3"/>
                  </a:moveTo>
                  <a:cubicBezTo>
                    <a:pt x="5" y="3"/>
                    <a:pt x="5" y="3"/>
                    <a:pt x="5" y="3"/>
                  </a:cubicBezTo>
                  <a:cubicBezTo>
                    <a:pt x="4" y="4"/>
                    <a:pt x="3" y="4"/>
                    <a:pt x="2" y="5"/>
                  </a:cubicBezTo>
                  <a:cubicBezTo>
                    <a:pt x="2" y="5"/>
                    <a:pt x="2" y="5"/>
                    <a:pt x="2" y="5"/>
                  </a:cubicBezTo>
                  <a:cubicBezTo>
                    <a:pt x="1" y="5"/>
                    <a:pt x="0" y="4"/>
                    <a:pt x="0" y="3"/>
                  </a:cubicBezTo>
                  <a:cubicBezTo>
                    <a:pt x="0" y="4"/>
                    <a:pt x="1" y="6"/>
                    <a:pt x="1" y="7"/>
                  </a:cubicBezTo>
                  <a:cubicBezTo>
                    <a:pt x="1" y="10"/>
                    <a:pt x="5" y="10"/>
                    <a:pt x="5" y="7"/>
                  </a:cubicBezTo>
                  <a:cubicBezTo>
                    <a:pt x="5" y="5"/>
                    <a:pt x="5" y="1"/>
                    <a:pt x="3" y="1"/>
                  </a:cubicBezTo>
                  <a:cubicBezTo>
                    <a:pt x="1" y="0"/>
                    <a:pt x="0" y="1"/>
                    <a:pt x="0" y="3"/>
                  </a:cubicBezTo>
                  <a:cubicBezTo>
                    <a:pt x="0" y="3"/>
                    <a:pt x="0" y="3"/>
                    <a:pt x="0" y="3"/>
                  </a:cubicBezTo>
                  <a:cubicBezTo>
                    <a:pt x="0" y="6"/>
                    <a:pt x="4" y="6"/>
                    <a:pt x="5" y="3"/>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2">
              <a:extLst>
                <a:ext uri="{FF2B5EF4-FFF2-40B4-BE49-F238E27FC236}">
                  <a16:creationId xmlns="" xmlns:a16="http://schemas.microsoft.com/office/drawing/2014/main" id="{1109CB95-8978-4977-B5C3-EB656B46C647}"/>
                </a:ext>
              </a:extLst>
            </p:cNvPr>
            <p:cNvSpPr>
              <a:spLocks/>
            </p:cNvSpPr>
            <p:nvPr/>
          </p:nvSpPr>
          <p:spPr bwMode="auto">
            <a:xfrm>
              <a:off x="5927726" y="2243139"/>
              <a:ext cx="47625" cy="300038"/>
            </a:xfrm>
            <a:custGeom>
              <a:avLst/>
              <a:gdLst>
                <a:gd name="T0" fmla="*/ 5 w 6"/>
                <a:gd name="T1" fmla="*/ 34 h 37"/>
                <a:gd name="T2" fmla="*/ 6 w 6"/>
                <a:gd name="T3" fmla="*/ 3 h 37"/>
                <a:gd name="T4" fmla="*/ 1 w 6"/>
                <a:gd name="T5" fmla="*/ 3 h 37"/>
                <a:gd name="T6" fmla="*/ 0 w 6"/>
                <a:gd name="T7" fmla="*/ 33 h 37"/>
                <a:gd name="T8" fmla="*/ 5 w 6"/>
                <a:gd name="T9" fmla="*/ 34 h 37"/>
              </a:gdLst>
              <a:ahLst/>
              <a:cxnLst>
                <a:cxn ang="0">
                  <a:pos x="T0" y="T1"/>
                </a:cxn>
                <a:cxn ang="0">
                  <a:pos x="T2" y="T3"/>
                </a:cxn>
                <a:cxn ang="0">
                  <a:pos x="T4" y="T5"/>
                </a:cxn>
                <a:cxn ang="0">
                  <a:pos x="T6" y="T7"/>
                </a:cxn>
                <a:cxn ang="0">
                  <a:pos x="T8" y="T9"/>
                </a:cxn>
              </a:cxnLst>
              <a:rect l="0" t="0" r="r" b="b"/>
              <a:pathLst>
                <a:path w="6" h="37">
                  <a:moveTo>
                    <a:pt x="5" y="34"/>
                  </a:moveTo>
                  <a:cubicBezTo>
                    <a:pt x="6" y="24"/>
                    <a:pt x="6" y="14"/>
                    <a:pt x="6" y="3"/>
                  </a:cubicBezTo>
                  <a:cubicBezTo>
                    <a:pt x="6" y="0"/>
                    <a:pt x="1" y="0"/>
                    <a:pt x="1" y="3"/>
                  </a:cubicBezTo>
                  <a:cubicBezTo>
                    <a:pt x="1" y="13"/>
                    <a:pt x="1" y="23"/>
                    <a:pt x="0" y="33"/>
                  </a:cubicBezTo>
                  <a:cubicBezTo>
                    <a:pt x="0" y="36"/>
                    <a:pt x="4" y="37"/>
                    <a:pt x="5" y="34"/>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3">
              <a:extLst>
                <a:ext uri="{FF2B5EF4-FFF2-40B4-BE49-F238E27FC236}">
                  <a16:creationId xmlns="" xmlns:a16="http://schemas.microsoft.com/office/drawing/2014/main" id="{227043D2-DF81-43DE-B3DA-FE486AE71781}"/>
                </a:ext>
              </a:extLst>
            </p:cNvPr>
            <p:cNvSpPr>
              <a:spLocks/>
            </p:cNvSpPr>
            <p:nvPr/>
          </p:nvSpPr>
          <p:spPr bwMode="auto">
            <a:xfrm>
              <a:off x="5838826" y="2122489"/>
              <a:ext cx="209550" cy="201613"/>
            </a:xfrm>
            <a:custGeom>
              <a:avLst/>
              <a:gdLst>
                <a:gd name="T0" fmla="*/ 5 w 26"/>
                <a:gd name="T1" fmla="*/ 23 h 25"/>
                <a:gd name="T2" fmla="*/ 15 w 26"/>
                <a:gd name="T3" fmla="*/ 4 h 25"/>
                <a:gd name="T4" fmla="*/ 11 w 26"/>
                <a:gd name="T5" fmla="*/ 4 h 25"/>
                <a:gd name="T6" fmla="*/ 22 w 26"/>
                <a:gd name="T7" fmla="*/ 20 h 25"/>
                <a:gd name="T8" fmla="*/ 23 w 26"/>
                <a:gd name="T9" fmla="*/ 16 h 25"/>
                <a:gd name="T10" fmla="*/ 3 w 26"/>
                <a:gd name="T11" fmla="*/ 19 h 25"/>
                <a:gd name="T12" fmla="*/ 5 w 26"/>
                <a:gd name="T13" fmla="*/ 23 h 25"/>
                <a:gd name="T14" fmla="*/ 13 w 26"/>
                <a:gd name="T15" fmla="*/ 8 h 25"/>
                <a:gd name="T16" fmla="*/ 9 w 26"/>
                <a:gd name="T17" fmla="*/ 7 h 25"/>
                <a:gd name="T18" fmla="*/ 8 w 26"/>
                <a:gd name="T19" fmla="*/ 17 h 25"/>
                <a:gd name="T20" fmla="*/ 13 w 26"/>
                <a:gd name="T21" fmla="*/ 18 h 25"/>
                <a:gd name="T22" fmla="*/ 15 w 26"/>
                <a:gd name="T23" fmla="*/ 8 h 25"/>
                <a:gd name="T24" fmla="*/ 10 w 26"/>
                <a:gd name="T25" fmla="*/ 7 h 25"/>
                <a:gd name="T26" fmla="*/ 11 w 26"/>
                <a:gd name="T27" fmla="*/ 19 h 25"/>
                <a:gd name="T28" fmla="*/ 16 w 26"/>
                <a:gd name="T29" fmla="*/ 19 h 25"/>
                <a:gd name="T30" fmla="*/ 18 w 26"/>
                <a:gd name="T31" fmla="*/ 10 h 25"/>
                <a:gd name="T32" fmla="*/ 14 w 26"/>
                <a:gd name="T33" fmla="*/ 11 h 25"/>
                <a:gd name="T34" fmla="*/ 16 w 26"/>
                <a:gd name="T35" fmla="*/ 16 h 25"/>
                <a:gd name="T36" fmla="*/ 20 w 26"/>
                <a:gd name="T37" fmla="*/ 16 h 25"/>
                <a:gd name="T38" fmla="*/ 21 w 26"/>
                <a:gd name="T39" fmla="*/ 12 h 25"/>
                <a:gd name="T40" fmla="*/ 17 w 26"/>
                <a:gd name="T41" fmla="*/ 13 h 25"/>
                <a:gd name="T42" fmla="*/ 19 w 26"/>
                <a:gd name="T43" fmla="*/ 17 h 25"/>
                <a:gd name="T44" fmla="*/ 20 w 26"/>
                <a:gd name="T45" fmla="*/ 15 h 25"/>
                <a:gd name="T46" fmla="*/ 20 w 26"/>
                <a:gd name="T47" fmla="*/ 15 h 25"/>
                <a:gd name="T48" fmla="*/ 22 w 26"/>
                <a:gd name="T49" fmla="*/ 19 h 25"/>
                <a:gd name="T50" fmla="*/ 23 w 26"/>
                <a:gd name="T51" fmla="*/ 19 h 25"/>
                <a:gd name="T52" fmla="*/ 24 w 26"/>
                <a:gd name="T53" fmla="*/ 16 h 25"/>
                <a:gd name="T54" fmla="*/ 21 w 26"/>
                <a:gd name="T55" fmla="*/ 11 h 25"/>
                <a:gd name="T56" fmla="*/ 17 w 26"/>
                <a:gd name="T57" fmla="*/ 12 h 25"/>
                <a:gd name="T58" fmla="*/ 16 w 26"/>
                <a:gd name="T59" fmla="*/ 15 h 25"/>
                <a:gd name="T60" fmla="*/ 20 w 26"/>
                <a:gd name="T61" fmla="*/ 14 h 25"/>
                <a:gd name="T62" fmla="*/ 18 w 26"/>
                <a:gd name="T63" fmla="*/ 8 h 25"/>
                <a:gd name="T64" fmla="*/ 13 w 26"/>
                <a:gd name="T65" fmla="*/ 10 h 25"/>
                <a:gd name="T66" fmla="*/ 11 w 26"/>
                <a:gd name="T67" fmla="*/ 18 h 25"/>
                <a:gd name="T68" fmla="*/ 16 w 26"/>
                <a:gd name="T69" fmla="*/ 18 h 25"/>
                <a:gd name="T70" fmla="*/ 15 w 26"/>
                <a:gd name="T71" fmla="*/ 9 h 25"/>
                <a:gd name="T72" fmla="*/ 10 w 26"/>
                <a:gd name="T73" fmla="*/ 8 h 25"/>
                <a:gd name="T74" fmla="*/ 8 w 26"/>
                <a:gd name="T75" fmla="*/ 17 h 25"/>
                <a:gd name="T76" fmla="*/ 13 w 26"/>
                <a:gd name="T77" fmla="*/ 18 h 25"/>
                <a:gd name="T78" fmla="*/ 13 w 26"/>
                <a:gd name="T79" fmla="*/ 8 h 25"/>
                <a:gd name="T80" fmla="*/ 9 w 26"/>
                <a:gd name="T81" fmla="*/ 7 h 25"/>
                <a:gd name="T82" fmla="*/ 1 w 26"/>
                <a:gd name="T83" fmla="*/ 20 h 25"/>
                <a:gd name="T84" fmla="*/ 3 w 26"/>
                <a:gd name="T85" fmla="*/ 24 h 25"/>
                <a:gd name="T86" fmla="*/ 24 w 26"/>
                <a:gd name="T87" fmla="*/ 21 h 25"/>
                <a:gd name="T88" fmla="*/ 25 w 26"/>
                <a:gd name="T89" fmla="*/ 17 h 25"/>
                <a:gd name="T90" fmla="*/ 15 w 26"/>
                <a:gd name="T91" fmla="*/ 1 h 25"/>
                <a:gd name="T92" fmla="*/ 11 w 26"/>
                <a:gd name="T93" fmla="*/ 1 h 25"/>
                <a:gd name="T94" fmla="*/ 1 w 26"/>
                <a:gd name="T95" fmla="*/ 20 h 25"/>
                <a:gd name="T96" fmla="*/ 5 w 26"/>
                <a:gd name="T9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 h="25">
                  <a:moveTo>
                    <a:pt x="5" y="23"/>
                  </a:moveTo>
                  <a:cubicBezTo>
                    <a:pt x="9" y="17"/>
                    <a:pt x="12" y="10"/>
                    <a:pt x="15" y="4"/>
                  </a:cubicBezTo>
                  <a:cubicBezTo>
                    <a:pt x="14" y="4"/>
                    <a:pt x="13" y="4"/>
                    <a:pt x="11" y="4"/>
                  </a:cubicBezTo>
                  <a:cubicBezTo>
                    <a:pt x="15" y="9"/>
                    <a:pt x="18" y="15"/>
                    <a:pt x="22" y="20"/>
                  </a:cubicBezTo>
                  <a:cubicBezTo>
                    <a:pt x="22" y="19"/>
                    <a:pt x="23" y="17"/>
                    <a:pt x="23" y="16"/>
                  </a:cubicBezTo>
                  <a:cubicBezTo>
                    <a:pt x="17" y="18"/>
                    <a:pt x="10" y="18"/>
                    <a:pt x="3" y="19"/>
                  </a:cubicBezTo>
                  <a:cubicBezTo>
                    <a:pt x="4" y="20"/>
                    <a:pt x="4" y="22"/>
                    <a:pt x="5" y="23"/>
                  </a:cubicBezTo>
                  <a:cubicBezTo>
                    <a:pt x="9" y="18"/>
                    <a:pt x="12" y="14"/>
                    <a:pt x="13" y="8"/>
                  </a:cubicBezTo>
                  <a:cubicBezTo>
                    <a:pt x="12" y="7"/>
                    <a:pt x="10" y="7"/>
                    <a:pt x="9" y="7"/>
                  </a:cubicBezTo>
                  <a:cubicBezTo>
                    <a:pt x="8" y="10"/>
                    <a:pt x="9" y="13"/>
                    <a:pt x="8" y="17"/>
                  </a:cubicBezTo>
                  <a:cubicBezTo>
                    <a:pt x="7" y="20"/>
                    <a:pt x="12" y="21"/>
                    <a:pt x="13" y="18"/>
                  </a:cubicBezTo>
                  <a:cubicBezTo>
                    <a:pt x="13" y="15"/>
                    <a:pt x="15" y="12"/>
                    <a:pt x="15" y="8"/>
                  </a:cubicBezTo>
                  <a:cubicBezTo>
                    <a:pt x="15" y="5"/>
                    <a:pt x="11" y="5"/>
                    <a:pt x="10" y="7"/>
                  </a:cubicBezTo>
                  <a:cubicBezTo>
                    <a:pt x="10" y="11"/>
                    <a:pt x="10" y="15"/>
                    <a:pt x="11" y="19"/>
                  </a:cubicBezTo>
                  <a:cubicBezTo>
                    <a:pt x="12" y="21"/>
                    <a:pt x="15" y="21"/>
                    <a:pt x="16" y="19"/>
                  </a:cubicBezTo>
                  <a:cubicBezTo>
                    <a:pt x="17" y="16"/>
                    <a:pt x="18" y="13"/>
                    <a:pt x="18" y="10"/>
                  </a:cubicBezTo>
                  <a:cubicBezTo>
                    <a:pt x="17" y="10"/>
                    <a:pt x="15" y="10"/>
                    <a:pt x="14" y="11"/>
                  </a:cubicBezTo>
                  <a:cubicBezTo>
                    <a:pt x="15" y="13"/>
                    <a:pt x="15" y="15"/>
                    <a:pt x="16" y="16"/>
                  </a:cubicBezTo>
                  <a:cubicBezTo>
                    <a:pt x="17" y="18"/>
                    <a:pt x="20" y="18"/>
                    <a:pt x="20" y="16"/>
                  </a:cubicBezTo>
                  <a:cubicBezTo>
                    <a:pt x="21" y="15"/>
                    <a:pt x="21" y="13"/>
                    <a:pt x="21" y="12"/>
                  </a:cubicBezTo>
                  <a:cubicBezTo>
                    <a:pt x="20" y="12"/>
                    <a:pt x="18" y="12"/>
                    <a:pt x="17" y="13"/>
                  </a:cubicBezTo>
                  <a:cubicBezTo>
                    <a:pt x="17" y="14"/>
                    <a:pt x="19" y="16"/>
                    <a:pt x="19" y="17"/>
                  </a:cubicBezTo>
                  <a:cubicBezTo>
                    <a:pt x="19" y="16"/>
                    <a:pt x="20" y="15"/>
                    <a:pt x="20" y="15"/>
                  </a:cubicBezTo>
                  <a:cubicBezTo>
                    <a:pt x="20" y="15"/>
                    <a:pt x="20" y="15"/>
                    <a:pt x="20" y="15"/>
                  </a:cubicBezTo>
                  <a:cubicBezTo>
                    <a:pt x="17" y="16"/>
                    <a:pt x="20" y="20"/>
                    <a:pt x="22" y="19"/>
                  </a:cubicBezTo>
                  <a:cubicBezTo>
                    <a:pt x="22" y="19"/>
                    <a:pt x="23" y="19"/>
                    <a:pt x="23" y="19"/>
                  </a:cubicBezTo>
                  <a:cubicBezTo>
                    <a:pt x="23" y="18"/>
                    <a:pt x="24" y="17"/>
                    <a:pt x="24" y="16"/>
                  </a:cubicBezTo>
                  <a:cubicBezTo>
                    <a:pt x="23" y="14"/>
                    <a:pt x="22" y="13"/>
                    <a:pt x="21" y="11"/>
                  </a:cubicBezTo>
                  <a:cubicBezTo>
                    <a:pt x="20" y="9"/>
                    <a:pt x="17" y="9"/>
                    <a:pt x="17" y="12"/>
                  </a:cubicBezTo>
                  <a:cubicBezTo>
                    <a:pt x="16" y="13"/>
                    <a:pt x="16" y="14"/>
                    <a:pt x="16" y="15"/>
                  </a:cubicBezTo>
                  <a:cubicBezTo>
                    <a:pt x="17" y="14"/>
                    <a:pt x="19" y="14"/>
                    <a:pt x="20" y="14"/>
                  </a:cubicBezTo>
                  <a:cubicBezTo>
                    <a:pt x="19" y="12"/>
                    <a:pt x="19" y="10"/>
                    <a:pt x="18" y="8"/>
                  </a:cubicBezTo>
                  <a:cubicBezTo>
                    <a:pt x="17" y="6"/>
                    <a:pt x="14" y="8"/>
                    <a:pt x="13" y="10"/>
                  </a:cubicBezTo>
                  <a:cubicBezTo>
                    <a:pt x="13" y="12"/>
                    <a:pt x="12" y="15"/>
                    <a:pt x="11" y="18"/>
                  </a:cubicBezTo>
                  <a:cubicBezTo>
                    <a:pt x="13" y="18"/>
                    <a:pt x="14" y="18"/>
                    <a:pt x="16" y="18"/>
                  </a:cubicBezTo>
                  <a:cubicBezTo>
                    <a:pt x="15" y="15"/>
                    <a:pt x="14" y="12"/>
                    <a:pt x="15" y="9"/>
                  </a:cubicBezTo>
                  <a:cubicBezTo>
                    <a:pt x="13" y="8"/>
                    <a:pt x="12" y="8"/>
                    <a:pt x="10" y="8"/>
                  </a:cubicBezTo>
                  <a:cubicBezTo>
                    <a:pt x="10" y="11"/>
                    <a:pt x="9" y="14"/>
                    <a:pt x="8" y="17"/>
                  </a:cubicBezTo>
                  <a:cubicBezTo>
                    <a:pt x="9" y="17"/>
                    <a:pt x="11" y="18"/>
                    <a:pt x="13" y="18"/>
                  </a:cubicBezTo>
                  <a:cubicBezTo>
                    <a:pt x="13" y="15"/>
                    <a:pt x="13" y="11"/>
                    <a:pt x="13" y="8"/>
                  </a:cubicBezTo>
                  <a:cubicBezTo>
                    <a:pt x="14" y="5"/>
                    <a:pt x="9" y="4"/>
                    <a:pt x="9" y="7"/>
                  </a:cubicBezTo>
                  <a:cubicBezTo>
                    <a:pt x="8" y="12"/>
                    <a:pt x="5" y="16"/>
                    <a:pt x="1" y="20"/>
                  </a:cubicBezTo>
                  <a:cubicBezTo>
                    <a:pt x="0" y="21"/>
                    <a:pt x="1" y="24"/>
                    <a:pt x="3" y="24"/>
                  </a:cubicBezTo>
                  <a:cubicBezTo>
                    <a:pt x="10" y="23"/>
                    <a:pt x="17" y="23"/>
                    <a:pt x="24" y="21"/>
                  </a:cubicBezTo>
                  <a:cubicBezTo>
                    <a:pt x="26" y="20"/>
                    <a:pt x="26" y="18"/>
                    <a:pt x="25" y="17"/>
                  </a:cubicBezTo>
                  <a:cubicBezTo>
                    <a:pt x="21" y="12"/>
                    <a:pt x="18" y="7"/>
                    <a:pt x="15" y="1"/>
                  </a:cubicBezTo>
                  <a:cubicBezTo>
                    <a:pt x="15" y="0"/>
                    <a:pt x="12" y="0"/>
                    <a:pt x="11" y="1"/>
                  </a:cubicBezTo>
                  <a:cubicBezTo>
                    <a:pt x="8" y="8"/>
                    <a:pt x="5" y="14"/>
                    <a:pt x="1" y="20"/>
                  </a:cubicBezTo>
                  <a:cubicBezTo>
                    <a:pt x="0" y="23"/>
                    <a:pt x="4" y="25"/>
                    <a:pt x="5" y="23"/>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7" name="组合 46">
            <a:extLst>
              <a:ext uri="{FF2B5EF4-FFF2-40B4-BE49-F238E27FC236}">
                <a16:creationId xmlns="" xmlns:a16="http://schemas.microsoft.com/office/drawing/2014/main" id="{186B2165-DD0D-4090-847D-702170F583E1}"/>
              </a:ext>
            </a:extLst>
          </p:cNvPr>
          <p:cNvGrpSpPr/>
          <p:nvPr/>
        </p:nvGrpSpPr>
        <p:grpSpPr>
          <a:xfrm>
            <a:off x="4683126" y="4278314"/>
            <a:ext cx="1252537" cy="1004887"/>
            <a:chOff x="4683126" y="4278314"/>
            <a:chExt cx="1252537" cy="1004887"/>
          </a:xfrm>
        </p:grpSpPr>
        <p:sp>
          <p:nvSpPr>
            <p:cNvPr id="25" name="Freeform 18">
              <a:extLst>
                <a:ext uri="{FF2B5EF4-FFF2-40B4-BE49-F238E27FC236}">
                  <a16:creationId xmlns="" xmlns:a16="http://schemas.microsoft.com/office/drawing/2014/main" id="{A7B4A986-A7FE-4280-AA81-C3B78D10EAAB}"/>
                </a:ext>
              </a:extLst>
            </p:cNvPr>
            <p:cNvSpPr>
              <a:spLocks/>
            </p:cNvSpPr>
            <p:nvPr/>
          </p:nvSpPr>
          <p:spPr bwMode="auto">
            <a:xfrm>
              <a:off x="5741988" y="4278314"/>
              <a:ext cx="193675" cy="128588"/>
            </a:xfrm>
            <a:custGeom>
              <a:avLst/>
              <a:gdLst>
                <a:gd name="T0" fmla="*/ 19 w 24"/>
                <a:gd name="T1" fmla="*/ 1 h 16"/>
                <a:gd name="T2" fmla="*/ 3 w 24"/>
                <a:gd name="T3" fmla="*/ 10 h 16"/>
                <a:gd name="T4" fmla="*/ 5 w 24"/>
                <a:gd name="T5" fmla="*/ 14 h 16"/>
                <a:gd name="T6" fmla="*/ 21 w 24"/>
                <a:gd name="T7" fmla="*/ 5 h 16"/>
                <a:gd name="T8" fmla="*/ 19 w 24"/>
                <a:gd name="T9" fmla="*/ 1 h 16"/>
              </a:gdLst>
              <a:ahLst/>
              <a:cxnLst>
                <a:cxn ang="0">
                  <a:pos x="T0" y="T1"/>
                </a:cxn>
                <a:cxn ang="0">
                  <a:pos x="T2" y="T3"/>
                </a:cxn>
                <a:cxn ang="0">
                  <a:pos x="T4" y="T5"/>
                </a:cxn>
                <a:cxn ang="0">
                  <a:pos x="T6" y="T7"/>
                </a:cxn>
                <a:cxn ang="0">
                  <a:pos x="T8" y="T9"/>
                </a:cxn>
              </a:cxnLst>
              <a:rect l="0" t="0" r="r" b="b"/>
              <a:pathLst>
                <a:path w="24" h="16">
                  <a:moveTo>
                    <a:pt x="19" y="1"/>
                  </a:moveTo>
                  <a:cubicBezTo>
                    <a:pt x="13" y="4"/>
                    <a:pt x="8" y="7"/>
                    <a:pt x="3" y="10"/>
                  </a:cubicBezTo>
                  <a:cubicBezTo>
                    <a:pt x="0" y="12"/>
                    <a:pt x="3" y="16"/>
                    <a:pt x="5" y="14"/>
                  </a:cubicBezTo>
                  <a:cubicBezTo>
                    <a:pt x="11" y="11"/>
                    <a:pt x="16" y="8"/>
                    <a:pt x="21" y="5"/>
                  </a:cubicBezTo>
                  <a:cubicBezTo>
                    <a:pt x="24" y="4"/>
                    <a:pt x="21" y="0"/>
                    <a:pt x="19" y="1"/>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a:extLst>
                <a:ext uri="{FF2B5EF4-FFF2-40B4-BE49-F238E27FC236}">
                  <a16:creationId xmlns="" xmlns:a16="http://schemas.microsoft.com/office/drawing/2014/main" id="{C6A2ECA3-35AF-46B0-8B47-3673DCB41C57}"/>
                </a:ext>
              </a:extLst>
            </p:cNvPr>
            <p:cNvSpPr>
              <a:spLocks/>
            </p:cNvSpPr>
            <p:nvPr/>
          </p:nvSpPr>
          <p:spPr bwMode="auto">
            <a:xfrm>
              <a:off x="5499101" y="4448176"/>
              <a:ext cx="185738" cy="153988"/>
            </a:xfrm>
            <a:custGeom>
              <a:avLst/>
              <a:gdLst>
                <a:gd name="T0" fmla="*/ 18 w 23"/>
                <a:gd name="T1" fmla="*/ 2 h 19"/>
                <a:gd name="T2" fmla="*/ 3 w 23"/>
                <a:gd name="T3" fmla="*/ 14 h 19"/>
                <a:gd name="T4" fmla="*/ 6 w 23"/>
                <a:gd name="T5" fmla="*/ 17 h 19"/>
                <a:gd name="T6" fmla="*/ 20 w 23"/>
                <a:gd name="T7" fmla="*/ 6 h 19"/>
                <a:gd name="T8" fmla="*/ 18 w 23"/>
                <a:gd name="T9" fmla="*/ 2 h 19"/>
              </a:gdLst>
              <a:ahLst/>
              <a:cxnLst>
                <a:cxn ang="0">
                  <a:pos x="T0" y="T1"/>
                </a:cxn>
                <a:cxn ang="0">
                  <a:pos x="T2" y="T3"/>
                </a:cxn>
                <a:cxn ang="0">
                  <a:pos x="T4" y="T5"/>
                </a:cxn>
                <a:cxn ang="0">
                  <a:pos x="T6" y="T7"/>
                </a:cxn>
                <a:cxn ang="0">
                  <a:pos x="T8" y="T9"/>
                </a:cxn>
              </a:cxnLst>
              <a:rect l="0" t="0" r="r" b="b"/>
              <a:pathLst>
                <a:path w="23" h="19">
                  <a:moveTo>
                    <a:pt x="18" y="2"/>
                  </a:moveTo>
                  <a:cubicBezTo>
                    <a:pt x="12" y="4"/>
                    <a:pt x="7" y="9"/>
                    <a:pt x="3" y="14"/>
                  </a:cubicBezTo>
                  <a:cubicBezTo>
                    <a:pt x="0" y="16"/>
                    <a:pt x="4" y="19"/>
                    <a:pt x="6" y="17"/>
                  </a:cubicBezTo>
                  <a:cubicBezTo>
                    <a:pt x="10" y="13"/>
                    <a:pt x="15" y="8"/>
                    <a:pt x="20" y="6"/>
                  </a:cubicBezTo>
                  <a:cubicBezTo>
                    <a:pt x="23" y="4"/>
                    <a:pt x="21" y="0"/>
                    <a:pt x="18" y="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a:extLst>
                <a:ext uri="{FF2B5EF4-FFF2-40B4-BE49-F238E27FC236}">
                  <a16:creationId xmlns="" xmlns:a16="http://schemas.microsoft.com/office/drawing/2014/main" id="{EB6329A6-DBAA-4FD9-B726-7AC3FA92073D}"/>
                </a:ext>
              </a:extLst>
            </p:cNvPr>
            <p:cNvSpPr>
              <a:spLocks/>
            </p:cNvSpPr>
            <p:nvPr/>
          </p:nvSpPr>
          <p:spPr bwMode="auto">
            <a:xfrm>
              <a:off x="5313363" y="4618039"/>
              <a:ext cx="144463" cy="122238"/>
            </a:xfrm>
            <a:custGeom>
              <a:avLst/>
              <a:gdLst>
                <a:gd name="T0" fmla="*/ 12 w 18"/>
                <a:gd name="T1" fmla="*/ 1 h 15"/>
                <a:gd name="T2" fmla="*/ 2 w 18"/>
                <a:gd name="T3" fmla="*/ 9 h 15"/>
                <a:gd name="T4" fmla="*/ 5 w 18"/>
                <a:gd name="T5" fmla="*/ 13 h 15"/>
                <a:gd name="T6" fmla="*/ 16 w 18"/>
                <a:gd name="T7" fmla="*/ 5 h 15"/>
                <a:gd name="T8" fmla="*/ 12 w 18"/>
                <a:gd name="T9" fmla="*/ 1 h 15"/>
              </a:gdLst>
              <a:ahLst/>
              <a:cxnLst>
                <a:cxn ang="0">
                  <a:pos x="T0" y="T1"/>
                </a:cxn>
                <a:cxn ang="0">
                  <a:pos x="T2" y="T3"/>
                </a:cxn>
                <a:cxn ang="0">
                  <a:pos x="T4" y="T5"/>
                </a:cxn>
                <a:cxn ang="0">
                  <a:pos x="T6" y="T7"/>
                </a:cxn>
                <a:cxn ang="0">
                  <a:pos x="T8" y="T9"/>
                </a:cxn>
              </a:cxnLst>
              <a:rect l="0" t="0" r="r" b="b"/>
              <a:pathLst>
                <a:path w="18" h="15">
                  <a:moveTo>
                    <a:pt x="12" y="1"/>
                  </a:moveTo>
                  <a:cubicBezTo>
                    <a:pt x="9" y="4"/>
                    <a:pt x="6" y="7"/>
                    <a:pt x="2" y="9"/>
                  </a:cubicBezTo>
                  <a:cubicBezTo>
                    <a:pt x="0" y="11"/>
                    <a:pt x="2" y="15"/>
                    <a:pt x="5" y="13"/>
                  </a:cubicBezTo>
                  <a:cubicBezTo>
                    <a:pt x="8" y="10"/>
                    <a:pt x="12" y="8"/>
                    <a:pt x="16" y="5"/>
                  </a:cubicBezTo>
                  <a:cubicBezTo>
                    <a:pt x="18" y="3"/>
                    <a:pt x="15" y="0"/>
                    <a:pt x="12" y="1"/>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
              <a:extLst>
                <a:ext uri="{FF2B5EF4-FFF2-40B4-BE49-F238E27FC236}">
                  <a16:creationId xmlns="" xmlns:a16="http://schemas.microsoft.com/office/drawing/2014/main" id="{DE2E7082-FFFF-4E1A-A916-B1748475E6D1}"/>
                </a:ext>
              </a:extLst>
            </p:cNvPr>
            <p:cNvSpPr>
              <a:spLocks/>
            </p:cNvSpPr>
            <p:nvPr/>
          </p:nvSpPr>
          <p:spPr bwMode="auto">
            <a:xfrm>
              <a:off x="5127626" y="4764089"/>
              <a:ext cx="136525" cy="96838"/>
            </a:xfrm>
            <a:custGeom>
              <a:avLst/>
              <a:gdLst>
                <a:gd name="T0" fmla="*/ 12 w 17"/>
                <a:gd name="T1" fmla="*/ 1 h 12"/>
                <a:gd name="T2" fmla="*/ 2 w 17"/>
                <a:gd name="T3" fmla="*/ 6 h 12"/>
                <a:gd name="T4" fmla="*/ 4 w 17"/>
                <a:gd name="T5" fmla="*/ 11 h 12"/>
                <a:gd name="T6" fmla="*/ 14 w 17"/>
                <a:gd name="T7" fmla="*/ 5 h 12"/>
                <a:gd name="T8" fmla="*/ 12 w 17"/>
                <a:gd name="T9" fmla="*/ 1 h 12"/>
              </a:gdLst>
              <a:ahLst/>
              <a:cxnLst>
                <a:cxn ang="0">
                  <a:pos x="T0" y="T1"/>
                </a:cxn>
                <a:cxn ang="0">
                  <a:pos x="T2" y="T3"/>
                </a:cxn>
                <a:cxn ang="0">
                  <a:pos x="T4" y="T5"/>
                </a:cxn>
                <a:cxn ang="0">
                  <a:pos x="T6" y="T7"/>
                </a:cxn>
                <a:cxn ang="0">
                  <a:pos x="T8" y="T9"/>
                </a:cxn>
              </a:cxnLst>
              <a:rect l="0" t="0" r="r" b="b"/>
              <a:pathLst>
                <a:path w="17" h="12">
                  <a:moveTo>
                    <a:pt x="12" y="1"/>
                  </a:moveTo>
                  <a:cubicBezTo>
                    <a:pt x="9" y="3"/>
                    <a:pt x="6" y="5"/>
                    <a:pt x="2" y="6"/>
                  </a:cubicBezTo>
                  <a:cubicBezTo>
                    <a:pt x="0" y="8"/>
                    <a:pt x="1" y="12"/>
                    <a:pt x="4" y="11"/>
                  </a:cubicBezTo>
                  <a:cubicBezTo>
                    <a:pt x="7" y="9"/>
                    <a:pt x="11" y="7"/>
                    <a:pt x="14" y="5"/>
                  </a:cubicBezTo>
                  <a:cubicBezTo>
                    <a:pt x="17" y="4"/>
                    <a:pt x="15" y="0"/>
                    <a:pt x="12" y="1"/>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4">
              <a:extLst>
                <a:ext uri="{FF2B5EF4-FFF2-40B4-BE49-F238E27FC236}">
                  <a16:creationId xmlns="" xmlns:a16="http://schemas.microsoft.com/office/drawing/2014/main" id="{66607249-03A9-4A7D-87C5-6C6E7627A92F}"/>
                </a:ext>
              </a:extLst>
            </p:cNvPr>
            <p:cNvSpPr>
              <a:spLocks/>
            </p:cNvSpPr>
            <p:nvPr/>
          </p:nvSpPr>
          <p:spPr bwMode="auto">
            <a:xfrm>
              <a:off x="4787901" y="4949826"/>
              <a:ext cx="290513" cy="203200"/>
            </a:xfrm>
            <a:custGeom>
              <a:avLst/>
              <a:gdLst>
                <a:gd name="T0" fmla="*/ 30 w 36"/>
                <a:gd name="T1" fmla="*/ 2 h 25"/>
                <a:gd name="T2" fmla="*/ 3 w 36"/>
                <a:gd name="T3" fmla="*/ 20 h 25"/>
                <a:gd name="T4" fmla="*/ 4 w 36"/>
                <a:gd name="T5" fmla="*/ 24 h 25"/>
                <a:gd name="T6" fmla="*/ 33 w 36"/>
                <a:gd name="T7" fmla="*/ 6 h 25"/>
                <a:gd name="T8" fmla="*/ 30 w 36"/>
                <a:gd name="T9" fmla="*/ 2 h 25"/>
              </a:gdLst>
              <a:ahLst/>
              <a:cxnLst>
                <a:cxn ang="0">
                  <a:pos x="T0" y="T1"/>
                </a:cxn>
                <a:cxn ang="0">
                  <a:pos x="T2" y="T3"/>
                </a:cxn>
                <a:cxn ang="0">
                  <a:pos x="T4" y="T5"/>
                </a:cxn>
                <a:cxn ang="0">
                  <a:pos x="T6" y="T7"/>
                </a:cxn>
                <a:cxn ang="0">
                  <a:pos x="T8" y="T9"/>
                </a:cxn>
              </a:cxnLst>
              <a:rect l="0" t="0" r="r" b="b"/>
              <a:pathLst>
                <a:path w="36" h="25">
                  <a:moveTo>
                    <a:pt x="30" y="2"/>
                  </a:moveTo>
                  <a:cubicBezTo>
                    <a:pt x="22" y="9"/>
                    <a:pt x="13" y="16"/>
                    <a:pt x="3" y="20"/>
                  </a:cubicBezTo>
                  <a:cubicBezTo>
                    <a:pt x="0" y="21"/>
                    <a:pt x="1" y="25"/>
                    <a:pt x="4" y="24"/>
                  </a:cubicBezTo>
                  <a:cubicBezTo>
                    <a:pt x="15" y="20"/>
                    <a:pt x="24" y="13"/>
                    <a:pt x="33" y="6"/>
                  </a:cubicBezTo>
                  <a:cubicBezTo>
                    <a:pt x="36" y="4"/>
                    <a:pt x="32" y="0"/>
                    <a:pt x="30" y="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5">
              <a:extLst>
                <a:ext uri="{FF2B5EF4-FFF2-40B4-BE49-F238E27FC236}">
                  <a16:creationId xmlns="" xmlns:a16="http://schemas.microsoft.com/office/drawing/2014/main" id="{A1E7AB82-E64F-451D-BCF3-0ECD6B860F74}"/>
                </a:ext>
              </a:extLst>
            </p:cNvPr>
            <p:cNvSpPr>
              <a:spLocks/>
            </p:cNvSpPr>
            <p:nvPr/>
          </p:nvSpPr>
          <p:spPr bwMode="auto">
            <a:xfrm>
              <a:off x="4683126" y="5048251"/>
              <a:ext cx="177800" cy="234950"/>
            </a:xfrm>
            <a:custGeom>
              <a:avLst/>
              <a:gdLst>
                <a:gd name="T0" fmla="*/ 12 w 22"/>
                <a:gd name="T1" fmla="*/ 4 h 29"/>
                <a:gd name="T2" fmla="*/ 17 w 22"/>
                <a:gd name="T3" fmla="*/ 19 h 29"/>
                <a:gd name="T4" fmla="*/ 19 w 22"/>
                <a:gd name="T5" fmla="*/ 16 h 29"/>
                <a:gd name="T6" fmla="*/ 3 w 22"/>
                <a:gd name="T7" fmla="*/ 24 h 29"/>
                <a:gd name="T8" fmla="*/ 7 w 22"/>
                <a:gd name="T9" fmla="*/ 25 h 29"/>
                <a:gd name="T10" fmla="*/ 12 w 22"/>
                <a:gd name="T11" fmla="*/ 5 h 29"/>
                <a:gd name="T12" fmla="*/ 9 w 22"/>
                <a:gd name="T13" fmla="*/ 2 h 29"/>
                <a:gd name="T14" fmla="*/ 3 w 22"/>
                <a:gd name="T15" fmla="*/ 24 h 29"/>
                <a:gd name="T16" fmla="*/ 8 w 22"/>
                <a:gd name="T17" fmla="*/ 25 h 29"/>
                <a:gd name="T18" fmla="*/ 12 w 22"/>
                <a:gd name="T19" fmla="*/ 3 h 29"/>
                <a:gd name="T20" fmla="*/ 8 w 22"/>
                <a:gd name="T21" fmla="*/ 2 h 29"/>
                <a:gd name="T22" fmla="*/ 8 w 22"/>
                <a:gd name="T23" fmla="*/ 20 h 29"/>
                <a:gd name="T24" fmla="*/ 12 w 22"/>
                <a:gd name="T25" fmla="*/ 19 h 29"/>
                <a:gd name="T26" fmla="*/ 14 w 22"/>
                <a:gd name="T27" fmla="*/ 5 h 29"/>
                <a:gd name="T28" fmla="*/ 9 w 22"/>
                <a:gd name="T29" fmla="*/ 5 h 29"/>
                <a:gd name="T30" fmla="*/ 10 w 22"/>
                <a:gd name="T31" fmla="*/ 18 h 29"/>
                <a:gd name="T32" fmla="*/ 15 w 22"/>
                <a:gd name="T33" fmla="*/ 17 h 29"/>
                <a:gd name="T34" fmla="*/ 15 w 22"/>
                <a:gd name="T35" fmla="*/ 9 h 29"/>
                <a:gd name="T36" fmla="*/ 11 w 22"/>
                <a:gd name="T37" fmla="*/ 9 h 29"/>
                <a:gd name="T38" fmla="*/ 12 w 22"/>
                <a:gd name="T39" fmla="*/ 18 h 29"/>
                <a:gd name="T40" fmla="*/ 15 w 22"/>
                <a:gd name="T41" fmla="*/ 19 h 29"/>
                <a:gd name="T42" fmla="*/ 17 w 22"/>
                <a:gd name="T43" fmla="*/ 18 h 29"/>
                <a:gd name="T44" fmla="*/ 17 w 22"/>
                <a:gd name="T45" fmla="*/ 16 h 29"/>
                <a:gd name="T46" fmla="*/ 14 w 22"/>
                <a:gd name="T47" fmla="*/ 13 h 29"/>
                <a:gd name="T48" fmla="*/ 13 w 22"/>
                <a:gd name="T49" fmla="*/ 16 h 29"/>
                <a:gd name="T50" fmla="*/ 15 w 22"/>
                <a:gd name="T51" fmla="*/ 15 h 29"/>
                <a:gd name="T52" fmla="*/ 14 w 22"/>
                <a:gd name="T53" fmla="*/ 15 h 29"/>
                <a:gd name="T54" fmla="*/ 17 w 22"/>
                <a:gd name="T55" fmla="*/ 16 h 29"/>
                <a:gd name="T56" fmla="*/ 15 w 22"/>
                <a:gd name="T57" fmla="*/ 9 h 29"/>
                <a:gd name="T58" fmla="*/ 11 w 22"/>
                <a:gd name="T59" fmla="*/ 9 h 29"/>
                <a:gd name="T60" fmla="*/ 10 w 22"/>
                <a:gd name="T61" fmla="*/ 17 h 29"/>
                <a:gd name="T62" fmla="*/ 14 w 22"/>
                <a:gd name="T63" fmla="*/ 16 h 29"/>
                <a:gd name="T64" fmla="*/ 14 w 22"/>
                <a:gd name="T65" fmla="*/ 6 h 29"/>
                <a:gd name="T66" fmla="*/ 9 w 22"/>
                <a:gd name="T67" fmla="*/ 5 h 29"/>
                <a:gd name="T68" fmla="*/ 8 w 22"/>
                <a:gd name="T69" fmla="*/ 18 h 29"/>
                <a:gd name="T70" fmla="*/ 12 w 22"/>
                <a:gd name="T71" fmla="*/ 17 h 29"/>
                <a:gd name="T72" fmla="*/ 12 w 22"/>
                <a:gd name="T73" fmla="*/ 4 h 29"/>
                <a:gd name="T74" fmla="*/ 8 w 22"/>
                <a:gd name="T75" fmla="*/ 3 h 29"/>
                <a:gd name="T76" fmla="*/ 3 w 22"/>
                <a:gd name="T77" fmla="*/ 24 h 29"/>
                <a:gd name="T78" fmla="*/ 8 w 22"/>
                <a:gd name="T79" fmla="*/ 24 h 29"/>
                <a:gd name="T80" fmla="*/ 12 w 22"/>
                <a:gd name="T81" fmla="*/ 5 h 29"/>
                <a:gd name="T82" fmla="*/ 9 w 22"/>
                <a:gd name="T83" fmla="*/ 2 h 29"/>
                <a:gd name="T84" fmla="*/ 2 w 22"/>
                <a:gd name="T85" fmla="*/ 26 h 29"/>
                <a:gd name="T86" fmla="*/ 6 w 22"/>
                <a:gd name="T87" fmla="*/ 28 h 29"/>
                <a:gd name="T88" fmla="*/ 19 w 22"/>
                <a:gd name="T89" fmla="*/ 21 h 29"/>
                <a:gd name="T90" fmla="*/ 22 w 22"/>
                <a:gd name="T91" fmla="*/ 18 h 29"/>
                <a:gd name="T92" fmla="*/ 16 w 22"/>
                <a:gd name="T93" fmla="*/ 3 h 29"/>
                <a:gd name="T94" fmla="*/ 12 w 22"/>
                <a:gd name="T95"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 h="29">
                  <a:moveTo>
                    <a:pt x="12" y="4"/>
                  </a:moveTo>
                  <a:cubicBezTo>
                    <a:pt x="13" y="9"/>
                    <a:pt x="15" y="14"/>
                    <a:pt x="17" y="19"/>
                  </a:cubicBezTo>
                  <a:cubicBezTo>
                    <a:pt x="18" y="18"/>
                    <a:pt x="19" y="17"/>
                    <a:pt x="19" y="16"/>
                  </a:cubicBezTo>
                  <a:cubicBezTo>
                    <a:pt x="13" y="17"/>
                    <a:pt x="8" y="20"/>
                    <a:pt x="3" y="24"/>
                  </a:cubicBezTo>
                  <a:cubicBezTo>
                    <a:pt x="4" y="24"/>
                    <a:pt x="6" y="25"/>
                    <a:pt x="7" y="25"/>
                  </a:cubicBezTo>
                  <a:cubicBezTo>
                    <a:pt x="5" y="18"/>
                    <a:pt x="7" y="11"/>
                    <a:pt x="12" y="5"/>
                  </a:cubicBezTo>
                  <a:cubicBezTo>
                    <a:pt x="11" y="4"/>
                    <a:pt x="10" y="3"/>
                    <a:pt x="9" y="2"/>
                  </a:cubicBezTo>
                  <a:cubicBezTo>
                    <a:pt x="4" y="8"/>
                    <a:pt x="3" y="16"/>
                    <a:pt x="3" y="24"/>
                  </a:cubicBezTo>
                  <a:cubicBezTo>
                    <a:pt x="3" y="27"/>
                    <a:pt x="7" y="27"/>
                    <a:pt x="8" y="25"/>
                  </a:cubicBezTo>
                  <a:cubicBezTo>
                    <a:pt x="10" y="18"/>
                    <a:pt x="11" y="10"/>
                    <a:pt x="12" y="3"/>
                  </a:cubicBezTo>
                  <a:cubicBezTo>
                    <a:pt x="13" y="0"/>
                    <a:pt x="8" y="0"/>
                    <a:pt x="8" y="2"/>
                  </a:cubicBezTo>
                  <a:cubicBezTo>
                    <a:pt x="6" y="8"/>
                    <a:pt x="5" y="14"/>
                    <a:pt x="8" y="20"/>
                  </a:cubicBezTo>
                  <a:cubicBezTo>
                    <a:pt x="9" y="22"/>
                    <a:pt x="12" y="21"/>
                    <a:pt x="12" y="19"/>
                  </a:cubicBezTo>
                  <a:cubicBezTo>
                    <a:pt x="13" y="15"/>
                    <a:pt x="14" y="10"/>
                    <a:pt x="14" y="5"/>
                  </a:cubicBezTo>
                  <a:cubicBezTo>
                    <a:pt x="14" y="3"/>
                    <a:pt x="10" y="2"/>
                    <a:pt x="9" y="5"/>
                  </a:cubicBezTo>
                  <a:cubicBezTo>
                    <a:pt x="8" y="9"/>
                    <a:pt x="8" y="14"/>
                    <a:pt x="10" y="18"/>
                  </a:cubicBezTo>
                  <a:cubicBezTo>
                    <a:pt x="11" y="21"/>
                    <a:pt x="15" y="19"/>
                    <a:pt x="15" y="17"/>
                  </a:cubicBezTo>
                  <a:cubicBezTo>
                    <a:pt x="15" y="14"/>
                    <a:pt x="15" y="12"/>
                    <a:pt x="15" y="9"/>
                  </a:cubicBezTo>
                  <a:cubicBezTo>
                    <a:pt x="14" y="9"/>
                    <a:pt x="12" y="9"/>
                    <a:pt x="11" y="9"/>
                  </a:cubicBezTo>
                  <a:cubicBezTo>
                    <a:pt x="11" y="12"/>
                    <a:pt x="12" y="15"/>
                    <a:pt x="12" y="18"/>
                  </a:cubicBezTo>
                  <a:cubicBezTo>
                    <a:pt x="13" y="19"/>
                    <a:pt x="14" y="20"/>
                    <a:pt x="15" y="19"/>
                  </a:cubicBezTo>
                  <a:cubicBezTo>
                    <a:pt x="16" y="19"/>
                    <a:pt x="17" y="19"/>
                    <a:pt x="17" y="18"/>
                  </a:cubicBezTo>
                  <a:cubicBezTo>
                    <a:pt x="18" y="17"/>
                    <a:pt x="18" y="15"/>
                    <a:pt x="17" y="16"/>
                  </a:cubicBezTo>
                  <a:cubicBezTo>
                    <a:pt x="19" y="14"/>
                    <a:pt x="16" y="11"/>
                    <a:pt x="14" y="13"/>
                  </a:cubicBezTo>
                  <a:cubicBezTo>
                    <a:pt x="13" y="14"/>
                    <a:pt x="13" y="15"/>
                    <a:pt x="13" y="16"/>
                  </a:cubicBezTo>
                  <a:cubicBezTo>
                    <a:pt x="14" y="16"/>
                    <a:pt x="14" y="15"/>
                    <a:pt x="15" y="15"/>
                  </a:cubicBezTo>
                  <a:cubicBezTo>
                    <a:pt x="14" y="15"/>
                    <a:pt x="14" y="15"/>
                    <a:pt x="14" y="15"/>
                  </a:cubicBezTo>
                  <a:cubicBezTo>
                    <a:pt x="15" y="15"/>
                    <a:pt x="16" y="16"/>
                    <a:pt x="17" y="16"/>
                  </a:cubicBezTo>
                  <a:cubicBezTo>
                    <a:pt x="16" y="14"/>
                    <a:pt x="16" y="12"/>
                    <a:pt x="15" y="9"/>
                  </a:cubicBezTo>
                  <a:cubicBezTo>
                    <a:pt x="15" y="6"/>
                    <a:pt x="11" y="6"/>
                    <a:pt x="11" y="9"/>
                  </a:cubicBezTo>
                  <a:cubicBezTo>
                    <a:pt x="11" y="12"/>
                    <a:pt x="10" y="14"/>
                    <a:pt x="10" y="17"/>
                  </a:cubicBezTo>
                  <a:cubicBezTo>
                    <a:pt x="11" y="17"/>
                    <a:pt x="13" y="16"/>
                    <a:pt x="14" y="16"/>
                  </a:cubicBezTo>
                  <a:cubicBezTo>
                    <a:pt x="13" y="13"/>
                    <a:pt x="13" y="9"/>
                    <a:pt x="14" y="6"/>
                  </a:cubicBezTo>
                  <a:cubicBezTo>
                    <a:pt x="12" y="6"/>
                    <a:pt x="11" y="5"/>
                    <a:pt x="9" y="5"/>
                  </a:cubicBezTo>
                  <a:cubicBezTo>
                    <a:pt x="9" y="10"/>
                    <a:pt x="8" y="14"/>
                    <a:pt x="8" y="18"/>
                  </a:cubicBezTo>
                  <a:cubicBezTo>
                    <a:pt x="9" y="18"/>
                    <a:pt x="11" y="18"/>
                    <a:pt x="12" y="17"/>
                  </a:cubicBezTo>
                  <a:cubicBezTo>
                    <a:pt x="10" y="13"/>
                    <a:pt x="11" y="8"/>
                    <a:pt x="12" y="4"/>
                  </a:cubicBezTo>
                  <a:cubicBezTo>
                    <a:pt x="11" y="3"/>
                    <a:pt x="9" y="3"/>
                    <a:pt x="8" y="3"/>
                  </a:cubicBezTo>
                  <a:cubicBezTo>
                    <a:pt x="7" y="10"/>
                    <a:pt x="5" y="17"/>
                    <a:pt x="3" y="24"/>
                  </a:cubicBezTo>
                  <a:cubicBezTo>
                    <a:pt x="5" y="24"/>
                    <a:pt x="6" y="24"/>
                    <a:pt x="8" y="24"/>
                  </a:cubicBezTo>
                  <a:cubicBezTo>
                    <a:pt x="8" y="18"/>
                    <a:pt x="8" y="11"/>
                    <a:pt x="12" y="5"/>
                  </a:cubicBezTo>
                  <a:cubicBezTo>
                    <a:pt x="14" y="3"/>
                    <a:pt x="11" y="0"/>
                    <a:pt x="9" y="2"/>
                  </a:cubicBezTo>
                  <a:cubicBezTo>
                    <a:pt x="3" y="9"/>
                    <a:pt x="0" y="17"/>
                    <a:pt x="2" y="26"/>
                  </a:cubicBezTo>
                  <a:cubicBezTo>
                    <a:pt x="3" y="28"/>
                    <a:pt x="4" y="29"/>
                    <a:pt x="6" y="28"/>
                  </a:cubicBezTo>
                  <a:cubicBezTo>
                    <a:pt x="10" y="25"/>
                    <a:pt x="14" y="21"/>
                    <a:pt x="19" y="21"/>
                  </a:cubicBezTo>
                  <a:cubicBezTo>
                    <a:pt x="21" y="21"/>
                    <a:pt x="22" y="20"/>
                    <a:pt x="22" y="18"/>
                  </a:cubicBezTo>
                  <a:cubicBezTo>
                    <a:pt x="20" y="13"/>
                    <a:pt x="18" y="8"/>
                    <a:pt x="16" y="3"/>
                  </a:cubicBezTo>
                  <a:cubicBezTo>
                    <a:pt x="15" y="0"/>
                    <a:pt x="11" y="1"/>
                    <a:pt x="12" y="4"/>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5" name="组合 44">
            <a:extLst>
              <a:ext uri="{FF2B5EF4-FFF2-40B4-BE49-F238E27FC236}">
                <a16:creationId xmlns="" xmlns:a16="http://schemas.microsoft.com/office/drawing/2014/main" id="{9C8A21D5-A1DE-4A4A-8373-F00DAE99A535}"/>
              </a:ext>
            </a:extLst>
          </p:cNvPr>
          <p:cNvGrpSpPr/>
          <p:nvPr/>
        </p:nvGrpSpPr>
        <p:grpSpPr>
          <a:xfrm>
            <a:off x="6096001" y="3921126"/>
            <a:ext cx="2173288" cy="349251"/>
            <a:chOff x="6096001" y="3921126"/>
            <a:chExt cx="2173288" cy="349251"/>
          </a:xfrm>
        </p:grpSpPr>
        <p:sp>
          <p:nvSpPr>
            <p:cNvPr id="21" name="Freeform 14">
              <a:extLst>
                <a:ext uri="{FF2B5EF4-FFF2-40B4-BE49-F238E27FC236}">
                  <a16:creationId xmlns="" xmlns:a16="http://schemas.microsoft.com/office/drawing/2014/main" id="{4E934CEA-02EA-47FF-91B1-FD077BD5BD78}"/>
                </a:ext>
              </a:extLst>
            </p:cNvPr>
            <p:cNvSpPr>
              <a:spLocks/>
            </p:cNvSpPr>
            <p:nvPr/>
          </p:nvSpPr>
          <p:spPr bwMode="auto">
            <a:xfrm>
              <a:off x="6096001" y="4205289"/>
              <a:ext cx="146050" cy="65088"/>
            </a:xfrm>
            <a:custGeom>
              <a:avLst/>
              <a:gdLst>
                <a:gd name="T0" fmla="*/ 4 w 18"/>
                <a:gd name="T1" fmla="*/ 8 h 8"/>
                <a:gd name="T2" fmla="*/ 15 w 18"/>
                <a:gd name="T3" fmla="*/ 5 h 8"/>
                <a:gd name="T4" fmla="*/ 14 w 18"/>
                <a:gd name="T5" fmla="*/ 1 h 8"/>
                <a:gd name="T6" fmla="*/ 3 w 18"/>
                <a:gd name="T7" fmla="*/ 3 h 8"/>
                <a:gd name="T8" fmla="*/ 4 w 18"/>
                <a:gd name="T9" fmla="*/ 8 h 8"/>
              </a:gdLst>
              <a:ahLst/>
              <a:cxnLst>
                <a:cxn ang="0">
                  <a:pos x="T0" y="T1"/>
                </a:cxn>
                <a:cxn ang="0">
                  <a:pos x="T2" y="T3"/>
                </a:cxn>
                <a:cxn ang="0">
                  <a:pos x="T4" y="T5"/>
                </a:cxn>
                <a:cxn ang="0">
                  <a:pos x="T6" y="T7"/>
                </a:cxn>
                <a:cxn ang="0">
                  <a:pos x="T8" y="T9"/>
                </a:cxn>
              </a:cxnLst>
              <a:rect l="0" t="0" r="r" b="b"/>
              <a:pathLst>
                <a:path w="18" h="8">
                  <a:moveTo>
                    <a:pt x="4" y="8"/>
                  </a:moveTo>
                  <a:cubicBezTo>
                    <a:pt x="8" y="7"/>
                    <a:pt x="11" y="6"/>
                    <a:pt x="15" y="5"/>
                  </a:cubicBezTo>
                  <a:cubicBezTo>
                    <a:pt x="18" y="5"/>
                    <a:pt x="17" y="0"/>
                    <a:pt x="14" y="1"/>
                  </a:cubicBezTo>
                  <a:cubicBezTo>
                    <a:pt x="10" y="1"/>
                    <a:pt x="6" y="2"/>
                    <a:pt x="3" y="3"/>
                  </a:cubicBezTo>
                  <a:cubicBezTo>
                    <a:pt x="0" y="4"/>
                    <a:pt x="1" y="8"/>
                    <a:pt x="4" y="8"/>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5">
              <a:extLst>
                <a:ext uri="{FF2B5EF4-FFF2-40B4-BE49-F238E27FC236}">
                  <a16:creationId xmlns="" xmlns:a16="http://schemas.microsoft.com/office/drawing/2014/main" id="{A16C5345-F83D-46C0-9F6A-AA12E3644120}"/>
                </a:ext>
              </a:extLst>
            </p:cNvPr>
            <p:cNvSpPr>
              <a:spLocks/>
            </p:cNvSpPr>
            <p:nvPr/>
          </p:nvSpPr>
          <p:spPr bwMode="auto">
            <a:xfrm>
              <a:off x="6477001" y="4179889"/>
              <a:ext cx="185738" cy="49213"/>
            </a:xfrm>
            <a:custGeom>
              <a:avLst/>
              <a:gdLst>
                <a:gd name="T0" fmla="*/ 3 w 23"/>
                <a:gd name="T1" fmla="*/ 6 h 6"/>
                <a:gd name="T2" fmla="*/ 20 w 23"/>
                <a:gd name="T3" fmla="*/ 5 h 6"/>
                <a:gd name="T4" fmla="*/ 20 w 23"/>
                <a:gd name="T5" fmla="*/ 0 h 6"/>
                <a:gd name="T6" fmla="*/ 3 w 23"/>
                <a:gd name="T7" fmla="*/ 1 h 6"/>
                <a:gd name="T8" fmla="*/ 3 w 23"/>
                <a:gd name="T9" fmla="*/ 6 h 6"/>
              </a:gdLst>
              <a:ahLst/>
              <a:cxnLst>
                <a:cxn ang="0">
                  <a:pos x="T0" y="T1"/>
                </a:cxn>
                <a:cxn ang="0">
                  <a:pos x="T2" y="T3"/>
                </a:cxn>
                <a:cxn ang="0">
                  <a:pos x="T4" y="T5"/>
                </a:cxn>
                <a:cxn ang="0">
                  <a:pos x="T6" y="T7"/>
                </a:cxn>
                <a:cxn ang="0">
                  <a:pos x="T8" y="T9"/>
                </a:cxn>
              </a:cxnLst>
              <a:rect l="0" t="0" r="r" b="b"/>
              <a:pathLst>
                <a:path w="23" h="6">
                  <a:moveTo>
                    <a:pt x="3" y="6"/>
                  </a:moveTo>
                  <a:cubicBezTo>
                    <a:pt x="9" y="6"/>
                    <a:pt x="14" y="6"/>
                    <a:pt x="20" y="5"/>
                  </a:cubicBezTo>
                  <a:cubicBezTo>
                    <a:pt x="23" y="5"/>
                    <a:pt x="23" y="0"/>
                    <a:pt x="20" y="0"/>
                  </a:cubicBezTo>
                  <a:cubicBezTo>
                    <a:pt x="14" y="1"/>
                    <a:pt x="9" y="1"/>
                    <a:pt x="3" y="1"/>
                  </a:cubicBezTo>
                  <a:cubicBezTo>
                    <a:pt x="0" y="1"/>
                    <a:pt x="0" y="6"/>
                    <a:pt x="3" y="6"/>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6">
              <a:extLst>
                <a:ext uri="{FF2B5EF4-FFF2-40B4-BE49-F238E27FC236}">
                  <a16:creationId xmlns="" xmlns:a16="http://schemas.microsoft.com/office/drawing/2014/main" id="{D5DBA6A4-223E-48AC-A025-DE86CBB0E169}"/>
                </a:ext>
              </a:extLst>
            </p:cNvPr>
            <p:cNvSpPr>
              <a:spLocks/>
            </p:cNvSpPr>
            <p:nvPr/>
          </p:nvSpPr>
          <p:spPr bwMode="auto">
            <a:xfrm>
              <a:off x="6856413" y="4140201"/>
              <a:ext cx="185738" cy="73025"/>
            </a:xfrm>
            <a:custGeom>
              <a:avLst/>
              <a:gdLst>
                <a:gd name="T0" fmla="*/ 5 w 23"/>
                <a:gd name="T1" fmla="*/ 9 h 9"/>
                <a:gd name="T2" fmla="*/ 20 w 23"/>
                <a:gd name="T3" fmla="*/ 5 h 9"/>
                <a:gd name="T4" fmla="*/ 19 w 23"/>
                <a:gd name="T5" fmla="*/ 1 h 9"/>
                <a:gd name="T6" fmla="*/ 3 w 23"/>
                <a:gd name="T7" fmla="*/ 4 h 9"/>
                <a:gd name="T8" fmla="*/ 5 w 23"/>
                <a:gd name="T9" fmla="*/ 9 h 9"/>
              </a:gdLst>
              <a:ahLst/>
              <a:cxnLst>
                <a:cxn ang="0">
                  <a:pos x="T0" y="T1"/>
                </a:cxn>
                <a:cxn ang="0">
                  <a:pos x="T2" y="T3"/>
                </a:cxn>
                <a:cxn ang="0">
                  <a:pos x="T4" y="T5"/>
                </a:cxn>
                <a:cxn ang="0">
                  <a:pos x="T6" y="T7"/>
                </a:cxn>
                <a:cxn ang="0">
                  <a:pos x="T8" y="T9"/>
                </a:cxn>
              </a:cxnLst>
              <a:rect l="0" t="0" r="r" b="b"/>
              <a:pathLst>
                <a:path w="23" h="9">
                  <a:moveTo>
                    <a:pt x="5" y="9"/>
                  </a:moveTo>
                  <a:cubicBezTo>
                    <a:pt x="10" y="7"/>
                    <a:pt x="15" y="6"/>
                    <a:pt x="20" y="5"/>
                  </a:cubicBezTo>
                  <a:cubicBezTo>
                    <a:pt x="23" y="5"/>
                    <a:pt x="22" y="0"/>
                    <a:pt x="19" y="1"/>
                  </a:cubicBezTo>
                  <a:cubicBezTo>
                    <a:pt x="14" y="2"/>
                    <a:pt x="8" y="2"/>
                    <a:pt x="3" y="4"/>
                  </a:cubicBezTo>
                  <a:cubicBezTo>
                    <a:pt x="0" y="5"/>
                    <a:pt x="2" y="9"/>
                    <a:pt x="5" y="9"/>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
              <a:extLst>
                <a:ext uri="{FF2B5EF4-FFF2-40B4-BE49-F238E27FC236}">
                  <a16:creationId xmlns="" xmlns:a16="http://schemas.microsoft.com/office/drawing/2014/main" id="{B4BA5825-940D-4205-B8BA-54062943773D}"/>
                </a:ext>
              </a:extLst>
            </p:cNvPr>
            <p:cNvSpPr>
              <a:spLocks/>
            </p:cNvSpPr>
            <p:nvPr/>
          </p:nvSpPr>
          <p:spPr bwMode="auto">
            <a:xfrm>
              <a:off x="7251701" y="4098926"/>
              <a:ext cx="161925" cy="57150"/>
            </a:xfrm>
            <a:custGeom>
              <a:avLst/>
              <a:gdLst>
                <a:gd name="T0" fmla="*/ 3 w 20"/>
                <a:gd name="T1" fmla="*/ 7 h 7"/>
                <a:gd name="T2" fmla="*/ 17 w 20"/>
                <a:gd name="T3" fmla="*/ 5 h 7"/>
                <a:gd name="T4" fmla="*/ 16 w 20"/>
                <a:gd name="T5" fmla="*/ 0 h 7"/>
                <a:gd name="T6" fmla="*/ 3 w 20"/>
                <a:gd name="T7" fmla="*/ 2 h 7"/>
                <a:gd name="T8" fmla="*/ 3 w 20"/>
                <a:gd name="T9" fmla="*/ 7 h 7"/>
              </a:gdLst>
              <a:ahLst/>
              <a:cxnLst>
                <a:cxn ang="0">
                  <a:pos x="T0" y="T1"/>
                </a:cxn>
                <a:cxn ang="0">
                  <a:pos x="T2" y="T3"/>
                </a:cxn>
                <a:cxn ang="0">
                  <a:pos x="T4" y="T5"/>
                </a:cxn>
                <a:cxn ang="0">
                  <a:pos x="T6" y="T7"/>
                </a:cxn>
                <a:cxn ang="0">
                  <a:pos x="T8" y="T9"/>
                </a:cxn>
              </a:cxnLst>
              <a:rect l="0" t="0" r="r" b="b"/>
              <a:pathLst>
                <a:path w="20" h="7">
                  <a:moveTo>
                    <a:pt x="3" y="7"/>
                  </a:moveTo>
                  <a:cubicBezTo>
                    <a:pt x="8" y="6"/>
                    <a:pt x="12" y="6"/>
                    <a:pt x="17" y="5"/>
                  </a:cubicBezTo>
                  <a:cubicBezTo>
                    <a:pt x="20" y="4"/>
                    <a:pt x="19" y="0"/>
                    <a:pt x="16" y="0"/>
                  </a:cubicBezTo>
                  <a:cubicBezTo>
                    <a:pt x="11" y="1"/>
                    <a:pt x="7" y="2"/>
                    <a:pt x="3" y="2"/>
                  </a:cubicBezTo>
                  <a:cubicBezTo>
                    <a:pt x="0" y="2"/>
                    <a:pt x="0" y="7"/>
                    <a:pt x="3" y="7"/>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6">
              <a:extLst>
                <a:ext uri="{FF2B5EF4-FFF2-40B4-BE49-F238E27FC236}">
                  <a16:creationId xmlns="" xmlns:a16="http://schemas.microsoft.com/office/drawing/2014/main" id="{8D64A299-07E5-4BAE-B28A-C183CB214A88}"/>
                </a:ext>
              </a:extLst>
            </p:cNvPr>
            <p:cNvSpPr>
              <a:spLocks/>
            </p:cNvSpPr>
            <p:nvPr/>
          </p:nvSpPr>
          <p:spPr bwMode="auto">
            <a:xfrm>
              <a:off x="7664451" y="3921126"/>
              <a:ext cx="604838" cy="276225"/>
            </a:xfrm>
            <a:custGeom>
              <a:avLst/>
              <a:gdLst>
                <a:gd name="T0" fmla="*/ 45 w 75"/>
                <a:gd name="T1" fmla="*/ 21 h 34"/>
                <a:gd name="T2" fmla="*/ 48 w 75"/>
                <a:gd name="T3" fmla="*/ 4 h 34"/>
                <a:gd name="T4" fmla="*/ 42 w 75"/>
                <a:gd name="T5" fmla="*/ 29 h 34"/>
                <a:gd name="T6" fmla="*/ 72 w 75"/>
                <a:gd name="T7" fmla="*/ 32 h 34"/>
                <a:gd name="T8" fmla="*/ 48 w 75"/>
                <a:gd name="T9" fmla="*/ 1 h 34"/>
                <a:gd name="T10" fmla="*/ 44 w 75"/>
                <a:gd name="T11" fmla="*/ 27 h 34"/>
                <a:gd name="T12" fmla="*/ 49 w 75"/>
                <a:gd name="T13" fmla="*/ 10 h 34"/>
                <a:gd name="T14" fmla="*/ 48 w 75"/>
                <a:gd name="T15" fmla="*/ 28 h 34"/>
                <a:gd name="T16" fmla="*/ 53 w 75"/>
                <a:gd name="T17" fmla="*/ 7 h 34"/>
                <a:gd name="T18" fmla="*/ 54 w 75"/>
                <a:gd name="T19" fmla="*/ 27 h 34"/>
                <a:gd name="T20" fmla="*/ 54 w 75"/>
                <a:gd name="T21" fmla="*/ 8 h 34"/>
                <a:gd name="T22" fmla="*/ 59 w 75"/>
                <a:gd name="T23" fmla="*/ 27 h 34"/>
                <a:gd name="T24" fmla="*/ 59 w 75"/>
                <a:gd name="T25" fmla="*/ 16 h 34"/>
                <a:gd name="T26" fmla="*/ 64 w 75"/>
                <a:gd name="T27" fmla="*/ 27 h 34"/>
                <a:gd name="T28" fmla="*/ 67 w 75"/>
                <a:gd name="T29" fmla="*/ 24 h 34"/>
                <a:gd name="T30" fmla="*/ 63 w 75"/>
                <a:gd name="T31" fmla="*/ 28 h 34"/>
                <a:gd name="T32" fmla="*/ 56 w 75"/>
                <a:gd name="T33" fmla="*/ 25 h 34"/>
                <a:gd name="T34" fmla="*/ 69 w 75"/>
                <a:gd name="T35" fmla="*/ 34 h 34"/>
                <a:gd name="T36" fmla="*/ 61 w 75"/>
                <a:gd name="T37" fmla="*/ 27 h 34"/>
                <a:gd name="T38" fmla="*/ 69 w 75"/>
                <a:gd name="T39" fmla="*/ 34 h 34"/>
                <a:gd name="T40" fmla="*/ 57 w 75"/>
                <a:gd name="T41" fmla="*/ 25 h 34"/>
                <a:gd name="T42" fmla="*/ 65 w 75"/>
                <a:gd name="T43" fmla="*/ 30 h 34"/>
                <a:gd name="T44" fmla="*/ 67 w 75"/>
                <a:gd name="T45" fmla="*/ 25 h 34"/>
                <a:gd name="T46" fmla="*/ 63 w 75"/>
                <a:gd name="T47" fmla="*/ 27 h 34"/>
                <a:gd name="T48" fmla="*/ 59 w 75"/>
                <a:gd name="T49" fmla="*/ 15 h 34"/>
                <a:gd name="T50" fmla="*/ 58 w 75"/>
                <a:gd name="T51" fmla="*/ 26 h 34"/>
                <a:gd name="T52" fmla="*/ 54 w 75"/>
                <a:gd name="T53" fmla="*/ 9 h 34"/>
                <a:gd name="T54" fmla="*/ 53 w 75"/>
                <a:gd name="T55" fmla="*/ 26 h 34"/>
                <a:gd name="T56" fmla="*/ 53 w 75"/>
                <a:gd name="T57" fmla="*/ 7 h 34"/>
                <a:gd name="T58" fmla="*/ 48 w 75"/>
                <a:gd name="T59" fmla="*/ 26 h 34"/>
                <a:gd name="T60" fmla="*/ 49 w 75"/>
                <a:gd name="T61" fmla="*/ 10 h 34"/>
                <a:gd name="T62" fmla="*/ 44 w 75"/>
                <a:gd name="T63" fmla="*/ 27 h 34"/>
                <a:gd name="T64" fmla="*/ 49 w 75"/>
                <a:gd name="T65" fmla="*/ 3 h 34"/>
                <a:gd name="T66" fmla="*/ 71 w 75"/>
                <a:gd name="T67" fmla="*/ 32 h 34"/>
                <a:gd name="T68" fmla="*/ 49 w 75"/>
                <a:gd name="T69" fmla="*/ 26 h 34"/>
                <a:gd name="T70" fmla="*/ 48 w 75"/>
                <a:gd name="T71" fmla="*/ 4 h 34"/>
                <a:gd name="T72" fmla="*/ 42 w 75"/>
                <a:gd name="T73" fmla="*/ 19 h 34"/>
                <a:gd name="T74" fmla="*/ 4 w 75"/>
                <a:gd name="T75"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34">
                  <a:moveTo>
                    <a:pt x="2" y="21"/>
                  </a:moveTo>
                  <a:cubicBezTo>
                    <a:pt x="16" y="24"/>
                    <a:pt x="31" y="22"/>
                    <a:pt x="45" y="21"/>
                  </a:cubicBezTo>
                  <a:cubicBezTo>
                    <a:pt x="46" y="21"/>
                    <a:pt x="47" y="20"/>
                    <a:pt x="47" y="19"/>
                  </a:cubicBezTo>
                  <a:cubicBezTo>
                    <a:pt x="47" y="14"/>
                    <a:pt x="48" y="9"/>
                    <a:pt x="48" y="4"/>
                  </a:cubicBezTo>
                  <a:cubicBezTo>
                    <a:pt x="48" y="1"/>
                    <a:pt x="43" y="1"/>
                    <a:pt x="43" y="4"/>
                  </a:cubicBezTo>
                  <a:cubicBezTo>
                    <a:pt x="43" y="12"/>
                    <a:pt x="42" y="20"/>
                    <a:pt x="42" y="29"/>
                  </a:cubicBezTo>
                  <a:cubicBezTo>
                    <a:pt x="42" y="29"/>
                    <a:pt x="43" y="31"/>
                    <a:pt x="44" y="31"/>
                  </a:cubicBezTo>
                  <a:cubicBezTo>
                    <a:pt x="54" y="32"/>
                    <a:pt x="63" y="32"/>
                    <a:pt x="72" y="32"/>
                  </a:cubicBezTo>
                  <a:cubicBezTo>
                    <a:pt x="75" y="32"/>
                    <a:pt x="75" y="30"/>
                    <a:pt x="74" y="28"/>
                  </a:cubicBezTo>
                  <a:cubicBezTo>
                    <a:pt x="66" y="19"/>
                    <a:pt x="58" y="8"/>
                    <a:pt x="48" y="1"/>
                  </a:cubicBezTo>
                  <a:cubicBezTo>
                    <a:pt x="46" y="0"/>
                    <a:pt x="44" y="2"/>
                    <a:pt x="44" y="3"/>
                  </a:cubicBezTo>
                  <a:cubicBezTo>
                    <a:pt x="44" y="11"/>
                    <a:pt x="44" y="19"/>
                    <a:pt x="44" y="27"/>
                  </a:cubicBezTo>
                  <a:cubicBezTo>
                    <a:pt x="44" y="30"/>
                    <a:pt x="49" y="30"/>
                    <a:pt x="49" y="27"/>
                  </a:cubicBezTo>
                  <a:cubicBezTo>
                    <a:pt x="49" y="21"/>
                    <a:pt x="49" y="15"/>
                    <a:pt x="49" y="10"/>
                  </a:cubicBezTo>
                  <a:cubicBezTo>
                    <a:pt x="47" y="10"/>
                    <a:pt x="46" y="10"/>
                    <a:pt x="44" y="10"/>
                  </a:cubicBezTo>
                  <a:cubicBezTo>
                    <a:pt x="45" y="16"/>
                    <a:pt x="46" y="22"/>
                    <a:pt x="48" y="28"/>
                  </a:cubicBezTo>
                  <a:cubicBezTo>
                    <a:pt x="49" y="30"/>
                    <a:pt x="52" y="29"/>
                    <a:pt x="53" y="28"/>
                  </a:cubicBezTo>
                  <a:cubicBezTo>
                    <a:pt x="54" y="21"/>
                    <a:pt x="53" y="14"/>
                    <a:pt x="53" y="7"/>
                  </a:cubicBezTo>
                  <a:cubicBezTo>
                    <a:pt x="51" y="7"/>
                    <a:pt x="50" y="7"/>
                    <a:pt x="48" y="7"/>
                  </a:cubicBezTo>
                  <a:cubicBezTo>
                    <a:pt x="49" y="14"/>
                    <a:pt x="50" y="21"/>
                    <a:pt x="54" y="27"/>
                  </a:cubicBezTo>
                  <a:cubicBezTo>
                    <a:pt x="55" y="29"/>
                    <a:pt x="58" y="29"/>
                    <a:pt x="58" y="26"/>
                  </a:cubicBezTo>
                  <a:cubicBezTo>
                    <a:pt x="58" y="20"/>
                    <a:pt x="56" y="14"/>
                    <a:pt x="54" y="8"/>
                  </a:cubicBezTo>
                  <a:cubicBezTo>
                    <a:pt x="53" y="6"/>
                    <a:pt x="49" y="8"/>
                    <a:pt x="50" y="10"/>
                  </a:cubicBezTo>
                  <a:cubicBezTo>
                    <a:pt x="51" y="17"/>
                    <a:pt x="55" y="22"/>
                    <a:pt x="59" y="27"/>
                  </a:cubicBezTo>
                  <a:cubicBezTo>
                    <a:pt x="60" y="29"/>
                    <a:pt x="63" y="27"/>
                    <a:pt x="63" y="25"/>
                  </a:cubicBezTo>
                  <a:cubicBezTo>
                    <a:pt x="62" y="21"/>
                    <a:pt x="61" y="19"/>
                    <a:pt x="59" y="16"/>
                  </a:cubicBezTo>
                  <a:cubicBezTo>
                    <a:pt x="58" y="16"/>
                    <a:pt x="57" y="17"/>
                    <a:pt x="56" y="18"/>
                  </a:cubicBezTo>
                  <a:cubicBezTo>
                    <a:pt x="58" y="21"/>
                    <a:pt x="61" y="25"/>
                    <a:pt x="64" y="27"/>
                  </a:cubicBezTo>
                  <a:cubicBezTo>
                    <a:pt x="66" y="29"/>
                    <a:pt x="68" y="26"/>
                    <a:pt x="67" y="24"/>
                  </a:cubicBezTo>
                  <a:cubicBezTo>
                    <a:pt x="67" y="24"/>
                    <a:pt x="67" y="24"/>
                    <a:pt x="67" y="24"/>
                  </a:cubicBezTo>
                  <a:cubicBezTo>
                    <a:pt x="66" y="22"/>
                    <a:pt x="63" y="22"/>
                    <a:pt x="63" y="25"/>
                  </a:cubicBezTo>
                  <a:cubicBezTo>
                    <a:pt x="63" y="26"/>
                    <a:pt x="63" y="27"/>
                    <a:pt x="63" y="28"/>
                  </a:cubicBezTo>
                  <a:cubicBezTo>
                    <a:pt x="64" y="27"/>
                    <a:pt x="65" y="26"/>
                    <a:pt x="66" y="25"/>
                  </a:cubicBezTo>
                  <a:cubicBezTo>
                    <a:pt x="63" y="25"/>
                    <a:pt x="59" y="25"/>
                    <a:pt x="56" y="25"/>
                  </a:cubicBezTo>
                  <a:cubicBezTo>
                    <a:pt x="53" y="24"/>
                    <a:pt x="52" y="27"/>
                    <a:pt x="53" y="29"/>
                  </a:cubicBezTo>
                  <a:cubicBezTo>
                    <a:pt x="58" y="33"/>
                    <a:pt x="63" y="33"/>
                    <a:pt x="69" y="34"/>
                  </a:cubicBezTo>
                  <a:cubicBezTo>
                    <a:pt x="72" y="34"/>
                    <a:pt x="72" y="30"/>
                    <a:pt x="70" y="29"/>
                  </a:cubicBezTo>
                  <a:cubicBezTo>
                    <a:pt x="67" y="29"/>
                    <a:pt x="64" y="28"/>
                    <a:pt x="61" y="27"/>
                  </a:cubicBezTo>
                  <a:cubicBezTo>
                    <a:pt x="58" y="26"/>
                    <a:pt x="57" y="31"/>
                    <a:pt x="60" y="32"/>
                  </a:cubicBezTo>
                  <a:cubicBezTo>
                    <a:pt x="63" y="32"/>
                    <a:pt x="66" y="33"/>
                    <a:pt x="69" y="34"/>
                  </a:cubicBezTo>
                  <a:cubicBezTo>
                    <a:pt x="69" y="32"/>
                    <a:pt x="69" y="31"/>
                    <a:pt x="69" y="29"/>
                  </a:cubicBezTo>
                  <a:cubicBezTo>
                    <a:pt x="65" y="29"/>
                    <a:pt x="60" y="29"/>
                    <a:pt x="57" y="25"/>
                  </a:cubicBezTo>
                  <a:cubicBezTo>
                    <a:pt x="56" y="27"/>
                    <a:pt x="55" y="28"/>
                    <a:pt x="54" y="29"/>
                  </a:cubicBezTo>
                  <a:cubicBezTo>
                    <a:pt x="58" y="30"/>
                    <a:pt x="61" y="30"/>
                    <a:pt x="65" y="30"/>
                  </a:cubicBezTo>
                  <a:cubicBezTo>
                    <a:pt x="67" y="30"/>
                    <a:pt x="68" y="29"/>
                    <a:pt x="68" y="27"/>
                  </a:cubicBezTo>
                  <a:cubicBezTo>
                    <a:pt x="67" y="26"/>
                    <a:pt x="67" y="26"/>
                    <a:pt x="67" y="25"/>
                  </a:cubicBezTo>
                  <a:cubicBezTo>
                    <a:pt x="66" y="25"/>
                    <a:pt x="64" y="26"/>
                    <a:pt x="63" y="26"/>
                  </a:cubicBezTo>
                  <a:cubicBezTo>
                    <a:pt x="63" y="26"/>
                    <a:pt x="63" y="26"/>
                    <a:pt x="63" y="27"/>
                  </a:cubicBezTo>
                  <a:cubicBezTo>
                    <a:pt x="64" y="25"/>
                    <a:pt x="65" y="24"/>
                    <a:pt x="66" y="23"/>
                  </a:cubicBezTo>
                  <a:cubicBezTo>
                    <a:pt x="64" y="22"/>
                    <a:pt x="61" y="18"/>
                    <a:pt x="59" y="15"/>
                  </a:cubicBezTo>
                  <a:cubicBezTo>
                    <a:pt x="57" y="13"/>
                    <a:pt x="54" y="16"/>
                    <a:pt x="55" y="18"/>
                  </a:cubicBezTo>
                  <a:cubicBezTo>
                    <a:pt x="57" y="20"/>
                    <a:pt x="58" y="23"/>
                    <a:pt x="58" y="26"/>
                  </a:cubicBezTo>
                  <a:cubicBezTo>
                    <a:pt x="60" y="25"/>
                    <a:pt x="61" y="24"/>
                    <a:pt x="62" y="24"/>
                  </a:cubicBezTo>
                  <a:cubicBezTo>
                    <a:pt x="58" y="19"/>
                    <a:pt x="55" y="15"/>
                    <a:pt x="54" y="9"/>
                  </a:cubicBezTo>
                  <a:cubicBezTo>
                    <a:pt x="53" y="10"/>
                    <a:pt x="51" y="10"/>
                    <a:pt x="50" y="11"/>
                  </a:cubicBezTo>
                  <a:cubicBezTo>
                    <a:pt x="52" y="16"/>
                    <a:pt x="54" y="20"/>
                    <a:pt x="53" y="26"/>
                  </a:cubicBezTo>
                  <a:cubicBezTo>
                    <a:pt x="55" y="26"/>
                    <a:pt x="56" y="25"/>
                    <a:pt x="58" y="25"/>
                  </a:cubicBezTo>
                  <a:cubicBezTo>
                    <a:pt x="54" y="20"/>
                    <a:pt x="53" y="14"/>
                    <a:pt x="53" y="7"/>
                  </a:cubicBezTo>
                  <a:cubicBezTo>
                    <a:pt x="52" y="4"/>
                    <a:pt x="48" y="4"/>
                    <a:pt x="48" y="7"/>
                  </a:cubicBezTo>
                  <a:cubicBezTo>
                    <a:pt x="48" y="14"/>
                    <a:pt x="49" y="20"/>
                    <a:pt x="48" y="26"/>
                  </a:cubicBezTo>
                  <a:cubicBezTo>
                    <a:pt x="49" y="26"/>
                    <a:pt x="51" y="26"/>
                    <a:pt x="52" y="26"/>
                  </a:cubicBezTo>
                  <a:cubicBezTo>
                    <a:pt x="50" y="21"/>
                    <a:pt x="49" y="15"/>
                    <a:pt x="49" y="10"/>
                  </a:cubicBezTo>
                  <a:cubicBezTo>
                    <a:pt x="48" y="7"/>
                    <a:pt x="44" y="6"/>
                    <a:pt x="44" y="10"/>
                  </a:cubicBezTo>
                  <a:cubicBezTo>
                    <a:pt x="44" y="15"/>
                    <a:pt x="44" y="21"/>
                    <a:pt x="44" y="27"/>
                  </a:cubicBezTo>
                  <a:cubicBezTo>
                    <a:pt x="44" y="30"/>
                    <a:pt x="49" y="30"/>
                    <a:pt x="49" y="27"/>
                  </a:cubicBezTo>
                  <a:cubicBezTo>
                    <a:pt x="49" y="19"/>
                    <a:pt x="49" y="11"/>
                    <a:pt x="49" y="3"/>
                  </a:cubicBezTo>
                  <a:cubicBezTo>
                    <a:pt x="48" y="4"/>
                    <a:pt x="46" y="5"/>
                    <a:pt x="45" y="5"/>
                  </a:cubicBezTo>
                  <a:cubicBezTo>
                    <a:pt x="56" y="12"/>
                    <a:pt x="63" y="22"/>
                    <a:pt x="71" y="32"/>
                  </a:cubicBezTo>
                  <a:cubicBezTo>
                    <a:pt x="71" y="30"/>
                    <a:pt x="72" y="29"/>
                    <a:pt x="72" y="28"/>
                  </a:cubicBezTo>
                  <a:cubicBezTo>
                    <a:pt x="66" y="28"/>
                    <a:pt x="54" y="30"/>
                    <a:pt x="49" y="26"/>
                  </a:cubicBezTo>
                  <a:cubicBezTo>
                    <a:pt x="46" y="24"/>
                    <a:pt x="47" y="21"/>
                    <a:pt x="47" y="16"/>
                  </a:cubicBezTo>
                  <a:cubicBezTo>
                    <a:pt x="47" y="12"/>
                    <a:pt x="48" y="8"/>
                    <a:pt x="48" y="4"/>
                  </a:cubicBezTo>
                  <a:cubicBezTo>
                    <a:pt x="46" y="4"/>
                    <a:pt x="45" y="4"/>
                    <a:pt x="43" y="4"/>
                  </a:cubicBezTo>
                  <a:cubicBezTo>
                    <a:pt x="43" y="9"/>
                    <a:pt x="43" y="14"/>
                    <a:pt x="42" y="19"/>
                  </a:cubicBezTo>
                  <a:cubicBezTo>
                    <a:pt x="43" y="18"/>
                    <a:pt x="44" y="17"/>
                    <a:pt x="45" y="17"/>
                  </a:cubicBezTo>
                  <a:cubicBezTo>
                    <a:pt x="31" y="17"/>
                    <a:pt x="17" y="20"/>
                    <a:pt x="4" y="16"/>
                  </a:cubicBezTo>
                  <a:cubicBezTo>
                    <a:pt x="1" y="15"/>
                    <a:pt x="0" y="20"/>
                    <a:pt x="2" y="21"/>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Freeform 27">
            <a:extLst>
              <a:ext uri="{FF2B5EF4-FFF2-40B4-BE49-F238E27FC236}">
                <a16:creationId xmlns="" xmlns:a16="http://schemas.microsoft.com/office/drawing/2014/main" id="{DD52EF54-3CE0-4209-8961-B1BEDA6F0F84}"/>
              </a:ext>
            </a:extLst>
          </p:cNvPr>
          <p:cNvSpPr>
            <a:spLocks/>
          </p:cNvSpPr>
          <p:nvPr/>
        </p:nvSpPr>
        <p:spPr bwMode="auto">
          <a:xfrm>
            <a:off x="5741988" y="1587501"/>
            <a:ext cx="201613" cy="161925"/>
          </a:xfrm>
          <a:custGeom>
            <a:avLst/>
            <a:gdLst>
              <a:gd name="T0" fmla="*/ 2 w 25"/>
              <a:gd name="T1" fmla="*/ 5 h 20"/>
              <a:gd name="T2" fmla="*/ 20 w 25"/>
              <a:gd name="T3" fmla="*/ 19 h 20"/>
              <a:gd name="T4" fmla="*/ 23 w 25"/>
              <a:gd name="T5" fmla="*/ 15 h 20"/>
              <a:gd name="T6" fmla="*/ 6 w 25"/>
              <a:gd name="T7" fmla="*/ 2 h 20"/>
              <a:gd name="T8" fmla="*/ 2 w 25"/>
              <a:gd name="T9" fmla="*/ 5 h 20"/>
            </a:gdLst>
            <a:ahLst/>
            <a:cxnLst>
              <a:cxn ang="0">
                <a:pos x="T0" y="T1"/>
              </a:cxn>
              <a:cxn ang="0">
                <a:pos x="T2" y="T3"/>
              </a:cxn>
              <a:cxn ang="0">
                <a:pos x="T4" y="T5"/>
              </a:cxn>
              <a:cxn ang="0">
                <a:pos x="T6" y="T7"/>
              </a:cxn>
              <a:cxn ang="0">
                <a:pos x="T8" y="T9"/>
              </a:cxn>
            </a:cxnLst>
            <a:rect l="0" t="0" r="r" b="b"/>
            <a:pathLst>
              <a:path w="25" h="20">
                <a:moveTo>
                  <a:pt x="2" y="5"/>
                </a:moveTo>
                <a:cubicBezTo>
                  <a:pt x="8" y="10"/>
                  <a:pt x="13" y="15"/>
                  <a:pt x="20" y="19"/>
                </a:cubicBezTo>
                <a:cubicBezTo>
                  <a:pt x="23" y="20"/>
                  <a:pt x="25" y="16"/>
                  <a:pt x="23" y="15"/>
                </a:cubicBezTo>
                <a:cubicBezTo>
                  <a:pt x="16" y="12"/>
                  <a:pt x="11" y="6"/>
                  <a:pt x="6" y="2"/>
                </a:cubicBezTo>
                <a:cubicBezTo>
                  <a:pt x="4" y="0"/>
                  <a:pt x="0" y="3"/>
                  <a:pt x="2" y="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8">
            <a:extLst>
              <a:ext uri="{FF2B5EF4-FFF2-40B4-BE49-F238E27FC236}">
                <a16:creationId xmlns="" xmlns:a16="http://schemas.microsoft.com/office/drawing/2014/main" id="{C7F71D08-4565-47C8-BD3A-49DDA01D4640}"/>
              </a:ext>
            </a:extLst>
          </p:cNvPr>
          <p:cNvSpPr>
            <a:spLocks/>
          </p:cNvSpPr>
          <p:nvPr/>
        </p:nvSpPr>
        <p:spPr bwMode="auto">
          <a:xfrm>
            <a:off x="5854701" y="1571626"/>
            <a:ext cx="128588" cy="282575"/>
          </a:xfrm>
          <a:custGeom>
            <a:avLst/>
            <a:gdLst>
              <a:gd name="T0" fmla="*/ 11 w 16"/>
              <a:gd name="T1" fmla="*/ 3 h 35"/>
              <a:gd name="T2" fmla="*/ 2 w 16"/>
              <a:gd name="T3" fmla="*/ 24 h 35"/>
              <a:gd name="T4" fmla="*/ 0 w 16"/>
              <a:gd name="T5" fmla="*/ 32 h 35"/>
              <a:gd name="T6" fmla="*/ 5 w 16"/>
              <a:gd name="T7" fmla="*/ 34 h 35"/>
              <a:gd name="T8" fmla="*/ 2 w 16"/>
              <a:gd name="T9" fmla="*/ 30 h 35"/>
              <a:gd name="T10" fmla="*/ 5 w 16"/>
              <a:gd name="T11" fmla="*/ 31 h 35"/>
              <a:gd name="T12" fmla="*/ 5 w 16"/>
              <a:gd name="T13" fmla="*/ 30 h 35"/>
              <a:gd name="T14" fmla="*/ 6 w 16"/>
              <a:gd name="T15" fmla="*/ 27 h 35"/>
              <a:gd name="T16" fmla="*/ 9 w 16"/>
              <a:gd name="T17" fmla="*/ 19 h 35"/>
              <a:gd name="T18" fmla="*/ 15 w 16"/>
              <a:gd name="T19" fmla="*/ 6 h 35"/>
              <a:gd name="T20" fmla="*/ 11 w 16"/>
              <a:gd name="T2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35">
                <a:moveTo>
                  <a:pt x="11" y="3"/>
                </a:moveTo>
                <a:cubicBezTo>
                  <a:pt x="8" y="10"/>
                  <a:pt x="5" y="17"/>
                  <a:pt x="2" y="24"/>
                </a:cubicBezTo>
                <a:cubicBezTo>
                  <a:pt x="1" y="27"/>
                  <a:pt x="0" y="30"/>
                  <a:pt x="0" y="32"/>
                </a:cubicBezTo>
                <a:cubicBezTo>
                  <a:pt x="1" y="34"/>
                  <a:pt x="3" y="35"/>
                  <a:pt x="5" y="34"/>
                </a:cubicBezTo>
                <a:cubicBezTo>
                  <a:pt x="7" y="32"/>
                  <a:pt x="5" y="28"/>
                  <a:pt x="2" y="30"/>
                </a:cubicBezTo>
                <a:cubicBezTo>
                  <a:pt x="4" y="32"/>
                  <a:pt x="5" y="33"/>
                  <a:pt x="5" y="31"/>
                </a:cubicBezTo>
                <a:cubicBezTo>
                  <a:pt x="5" y="31"/>
                  <a:pt x="5" y="30"/>
                  <a:pt x="5" y="30"/>
                </a:cubicBezTo>
                <a:cubicBezTo>
                  <a:pt x="6" y="29"/>
                  <a:pt x="6" y="28"/>
                  <a:pt x="6" y="27"/>
                </a:cubicBezTo>
                <a:cubicBezTo>
                  <a:pt x="7" y="24"/>
                  <a:pt x="8" y="22"/>
                  <a:pt x="9" y="19"/>
                </a:cubicBezTo>
                <a:cubicBezTo>
                  <a:pt x="11" y="15"/>
                  <a:pt x="13" y="10"/>
                  <a:pt x="15" y="6"/>
                </a:cubicBezTo>
                <a:cubicBezTo>
                  <a:pt x="16" y="3"/>
                  <a:pt x="12" y="0"/>
                  <a:pt x="11" y="3"/>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9">
            <a:extLst>
              <a:ext uri="{FF2B5EF4-FFF2-40B4-BE49-F238E27FC236}">
                <a16:creationId xmlns="" xmlns:a16="http://schemas.microsoft.com/office/drawing/2014/main" id="{B03D64BE-A7BF-4964-9980-AA4F2477FF32}"/>
              </a:ext>
            </a:extLst>
          </p:cNvPr>
          <p:cNvSpPr>
            <a:spLocks/>
          </p:cNvSpPr>
          <p:nvPr/>
        </p:nvSpPr>
        <p:spPr bwMode="auto">
          <a:xfrm>
            <a:off x="8520113" y="3978276"/>
            <a:ext cx="258763" cy="242888"/>
          </a:xfrm>
          <a:custGeom>
            <a:avLst/>
            <a:gdLst>
              <a:gd name="T0" fmla="*/ 29 w 32"/>
              <a:gd name="T1" fmla="*/ 0 h 30"/>
              <a:gd name="T2" fmla="*/ 13 w 32"/>
              <a:gd name="T3" fmla="*/ 10 h 30"/>
              <a:gd name="T4" fmla="*/ 1 w 32"/>
              <a:gd name="T5" fmla="*/ 25 h 30"/>
              <a:gd name="T6" fmla="*/ 5 w 32"/>
              <a:gd name="T7" fmla="*/ 27 h 30"/>
              <a:gd name="T8" fmla="*/ 15 w 32"/>
              <a:gd name="T9" fmla="*/ 15 h 30"/>
              <a:gd name="T10" fmla="*/ 29 w 32"/>
              <a:gd name="T11" fmla="*/ 5 h 30"/>
              <a:gd name="T12" fmla="*/ 29 w 32"/>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2" h="30">
                <a:moveTo>
                  <a:pt x="29" y="0"/>
                </a:moveTo>
                <a:cubicBezTo>
                  <a:pt x="22" y="1"/>
                  <a:pt x="17" y="6"/>
                  <a:pt x="13" y="10"/>
                </a:cubicBezTo>
                <a:cubicBezTo>
                  <a:pt x="9" y="15"/>
                  <a:pt x="4" y="20"/>
                  <a:pt x="1" y="25"/>
                </a:cubicBezTo>
                <a:cubicBezTo>
                  <a:pt x="0" y="28"/>
                  <a:pt x="4" y="30"/>
                  <a:pt x="5" y="27"/>
                </a:cubicBezTo>
                <a:cubicBezTo>
                  <a:pt x="7" y="23"/>
                  <a:pt x="11" y="19"/>
                  <a:pt x="15" y="15"/>
                </a:cubicBezTo>
                <a:cubicBezTo>
                  <a:pt x="18" y="12"/>
                  <a:pt x="23" y="5"/>
                  <a:pt x="29" y="5"/>
                </a:cubicBezTo>
                <a:cubicBezTo>
                  <a:pt x="32" y="5"/>
                  <a:pt x="32" y="0"/>
                  <a:pt x="29" y="0"/>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0">
            <a:extLst>
              <a:ext uri="{FF2B5EF4-FFF2-40B4-BE49-F238E27FC236}">
                <a16:creationId xmlns="" xmlns:a16="http://schemas.microsoft.com/office/drawing/2014/main" id="{ECEBF910-12C1-4F0A-B822-46A718AEB8D4}"/>
              </a:ext>
            </a:extLst>
          </p:cNvPr>
          <p:cNvSpPr>
            <a:spLocks/>
          </p:cNvSpPr>
          <p:nvPr/>
        </p:nvSpPr>
        <p:spPr bwMode="auto">
          <a:xfrm>
            <a:off x="8543926" y="3962401"/>
            <a:ext cx="211138" cy="274638"/>
          </a:xfrm>
          <a:custGeom>
            <a:avLst/>
            <a:gdLst>
              <a:gd name="T0" fmla="*/ 1 w 26"/>
              <a:gd name="T1" fmla="*/ 4 h 34"/>
              <a:gd name="T2" fmla="*/ 21 w 26"/>
              <a:gd name="T3" fmla="*/ 32 h 34"/>
              <a:gd name="T4" fmla="*/ 24 w 26"/>
              <a:gd name="T5" fmla="*/ 29 h 34"/>
              <a:gd name="T6" fmla="*/ 6 w 26"/>
              <a:gd name="T7" fmla="*/ 3 h 34"/>
              <a:gd name="T8" fmla="*/ 1 w 26"/>
              <a:gd name="T9" fmla="*/ 4 h 34"/>
            </a:gdLst>
            <a:ahLst/>
            <a:cxnLst>
              <a:cxn ang="0">
                <a:pos x="T0" y="T1"/>
              </a:cxn>
              <a:cxn ang="0">
                <a:pos x="T2" y="T3"/>
              </a:cxn>
              <a:cxn ang="0">
                <a:pos x="T4" y="T5"/>
              </a:cxn>
              <a:cxn ang="0">
                <a:pos x="T6" y="T7"/>
              </a:cxn>
              <a:cxn ang="0">
                <a:pos x="T8" y="T9"/>
              </a:cxn>
            </a:cxnLst>
            <a:rect l="0" t="0" r="r" b="b"/>
            <a:pathLst>
              <a:path w="26" h="34">
                <a:moveTo>
                  <a:pt x="1" y="4"/>
                </a:moveTo>
                <a:cubicBezTo>
                  <a:pt x="4" y="15"/>
                  <a:pt x="13" y="25"/>
                  <a:pt x="21" y="32"/>
                </a:cubicBezTo>
                <a:cubicBezTo>
                  <a:pt x="23" y="34"/>
                  <a:pt x="26" y="31"/>
                  <a:pt x="24" y="29"/>
                </a:cubicBezTo>
                <a:cubicBezTo>
                  <a:pt x="17" y="22"/>
                  <a:pt x="8" y="13"/>
                  <a:pt x="6" y="3"/>
                </a:cubicBezTo>
                <a:cubicBezTo>
                  <a:pt x="5" y="0"/>
                  <a:pt x="0" y="2"/>
                  <a:pt x="1" y="4"/>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1">
            <a:extLst>
              <a:ext uri="{FF2B5EF4-FFF2-40B4-BE49-F238E27FC236}">
                <a16:creationId xmlns="" xmlns:a16="http://schemas.microsoft.com/office/drawing/2014/main" id="{ADF3EB16-3F3A-403F-A4E9-1F9071B6D944}"/>
              </a:ext>
            </a:extLst>
          </p:cNvPr>
          <p:cNvSpPr>
            <a:spLocks/>
          </p:cNvSpPr>
          <p:nvPr/>
        </p:nvSpPr>
        <p:spPr bwMode="auto">
          <a:xfrm>
            <a:off x="4392613" y="5314951"/>
            <a:ext cx="298450" cy="307975"/>
          </a:xfrm>
          <a:custGeom>
            <a:avLst/>
            <a:gdLst>
              <a:gd name="T0" fmla="*/ 4 w 37"/>
              <a:gd name="T1" fmla="*/ 12 h 38"/>
              <a:gd name="T2" fmla="*/ 14 w 37"/>
              <a:gd name="T3" fmla="*/ 10 h 38"/>
              <a:gd name="T4" fmla="*/ 20 w 37"/>
              <a:gd name="T5" fmla="*/ 9 h 38"/>
              <a:gd name="T6" fmla="*/ 18 w 37"/>
              <a:gd name="T7" fmla="*/ 14 h 38"/>
              <a:gd name="T8" fmla="*/ 5 w 37"/>
              <a:gd name="T9" fmla="*/ 35 h 38"/>
              <a:gd name="T10" fmla="*/ 7 w 37"/>
              <a:gd name="T11" fmla="*/ 38 h 38"/>
              <a:gd name="T12" fmla="*/ 35 w 37"/>
              <a:gd name="T13" fmla="*/ 31 h 38"/>
              <a:gd name="T14" fmla="*/ 32 w 37"/>
              <a:gd name="T15" fmla="*/ 27 h 38"/>
              <a:gd name="T16" fmla="*/ 7 w 37"/>
              <a:gd name="T17" fmla="*/ 33 h 38"/>
              <a:gd name="T18" fmla="*/ 10 w 37"/>
              <a:gd name="T19" fmla="*/ 36 h 38"/>
              <a:gd name="T20" fmla="*/ 19 w 37"/>
              <a:gd name="T21" fmla="*/ 20 h 38"/>
              <a:gd name="T22" fmla="*/ 25 w 37"/>
              <a:gd name="T23" fmla="*/ 10 h 38"/>
              <a:gd name="T24" fmla="*/ 3 w 37"/>
              <a:gd name="T25" fmla="*/ 7 h 38"/>
              <a:gd name="T26" fmla="*/ 4 w 37"/>
              <a:gd name="T27"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38">
                <a:moveTo>
                  <a:pt x="4" y="12"/>
                </a:moveTo>
                <a:cubicBezTo>
                  <a:pt x="7" y="11"/>
                  <a:pt x="11" y="10"/>
                  <a:pt x="14" y="10"/>
                </a:cubicBezTo>
                <a:cubicBezTo>
                  <a:pt x="15" y="9"/>
                  <a:pt x="19" y="9"/>
                  <a:pt x="20" y="9"/>
                </a:cubicBezTo>
                <a:cubicBezTo>
                  <a:pt x="21" y="10"/>
                  <a:pt x="18" y="13"/>
                  <a:pt x="18" y="14"/>
                </a:cubicBezTo>
                <a:cubicBezTo>
                  <a:pt x="13" y="21"/>
                  <a:pt x="8" y="27"/>
                  <a:pt x="5" y="35"/>
                </a:cubicBezTo>
                <a:cubicBezTo>
                  <a:pt x="5" y="36"/>
                  <a:pt x="6" y="38"/>
                  <a:pt x="7" y="38"/>
                </a:cubicBezTo>
                <a:cubicBezTo>
                  <a:pt x="16" y="37"/>
                  <a:pt x="27" y="37"/>
                  <a:pt x="35" y="31"/>
                </a:cubicBezTo>
                <a:cubicBezTo>
                  <a:pt x="37" y="29"/>
                  <a:pt x="35" y="25"/>
                  <a:pt x="32" y="27"/>
                </a:cubicBezTo>
                <a:cubicBezTo>
                  <a:pt x="25" y="32"/>
                  <a:pt x="15" y="32"/>
                  <a:pt x="7" y="33"/>
                </a:cubicBezTo>
                <a:cubicBezTo>
                  <a:pt x="8" y="34"/>
                  <a:pt x="9" y="35"/>
                  <a:pt x="10" y="36"/>
                </a:cubicBezTo>
                <a:cubicBezTo>
                  <a:pt x="12" y="30"/>
                  <a:pt x="15" y="25"/>
                  <a:pt x="19" y="20"/>
                </a:cubicBezTo>
                <a:cubicBezTo>
                  <a:pt x="21" y="18"/>
                  <a:pt x="24" y="14"/>
                  <a:pt x="25" y="10"/>
                </a:cubicBezTo>
                <a:cubicBezTo>
                  <a:pt x="26" y="0"/>
                  <a:pt x="7" y="6"/>
                  <a:pt x="3" y="7"/>
                </a:cubicBezTo>
                <a:cubicBezTo>
                  <a:pt x="0" y="8"/>
                  <a:pt x="1" y="12"/>
                  <a:pt x="4" y="1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矩形 39">
            <a:extLst>
              <a:ext uri="{FF2B5EF4-FFF2-40B4-BE49-F238E27FC236}">
                <a16:creationId xmlns="" xmlns:a16="http://schemas.microsoft.com/office/drawing/2014/main" id="{3169DFBC-CD96-4FF9-86E0-1EAE21C1D381}"/>
              </a:ext>
            </a:extLst>
          </p:cNvPr>
          <p:cNvSpPr/>
          <p:nvPr/>
        </p:nvSpPr>
        <p:spPr>
          <a:xfrm>
            <a:off x="155825" y="1215242"/>
            <a:ext cx="4632076" cy="3970318"/>
          </a:xfrm>
          <a:prstGeom prst="rect">
            <a:avLst/>
          </a:prstGeom>
        </p:spPr>
        <p:txBody>
          <a:bodyPr wrap="square">
            <a:spAutoFit/>
          </a:bodyPr>
          <a:lstStyle/>
          <a:p>
            <a:pPr lvl="0" algn="r">
              <a:lnSpc>
                <a:spcPct val="150000"/>
              </a:lnSpc>
            </a:pPr>
            <a:r>
              <a:rPr lang="zh-CN" altLang="en-US" sz="2400" dirty="0" smtClean="0">
                <a:latin typeface="萝莉体 第二版" panose="02000500000000000000" pitchFamily="2" charset="-122"/>
                <a:ea typeface="萝莉体 第二版" panose="02000500000000000000" pitchFamily="2" charset="-122"/>
                <a:cs typeface="萝莉体 第二版" panose="02000500000000000000" pitchFamily="2" charset="-122"/>
                <a:sym typeface="+mn-lt"/>
              </a:rPr>
              <a:t>空之轨迹系列：</a:t>
            </a:r>
            <a:r>
              <a:rPr lang="zh-CN" altLang="zh-CN" sz="2400" dirty="0"/>
              <a:t>侧重了</a:t>
            </a:r>
            <a:r>
              <a:rPr lang="en-US" altLang="zh-CN" sz="2400" dirty="0"/>
              <a:t>RPG</a:t>
            </a:r>
            <a:r>
              <a:rPr lang="zh-CN" altLang="zh-CN" sz="2400" dirty="0"/>
              <a:t>养成的部分，相较于传统战棋“战役</a:t>
            </a:r>
            <a:r>
              <a:rPr lang="en-US" altLang="zh-CN" sz="2400" dirty="0"/>
              <a:t>-</a:t>
            </a:r>
            <a:r>
              <a:rPr lang="zh-CN" altLang="zh-CN" sz="2400" dirty="0"/>
              <a:t>剧情对话</a:t>
            </a:r>
            <a:r>
              <a:rPr lang="en-US" altLang="zh-CN" sz="2400" dirty="0"/>
              <a:t>-</a:t>
            </a:r>
            <a:r>
              <a:rPr lang="zh-CN" altLang="zh-CN" sz="2400" dirty="0"/>
              <a:t>战役</a:t>
            </a:r>
            <a:r>
              <a:rPr lang="en-US" altLang="zh-CN" sz="2400" dirty="0"/>
              <a:t>-</a:t>
            </a:r>
            <a:r>
              <a:rPr lang="zh-CN" altLang="zh-CN" sz="2400" dirty="0"/>
              <a:t>剧情对话”的模式做了剧情推进模式上的创新，使游戏的可操控性和养成性提高，吸引了一批热衷于角色养成的玩家</a:t>
            </a:r>
            <a:endParaRPr lang="zh-CN" altLang="en-US" sz="2400" dirty="0">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
        <p:nvSpPr>
          <p:cNvPr id="42" name="矩形 41">
            <a:extLst>
              <a:ext uri="{FF2B5EF4-FFF2-40B4-BE49-F238E27FC236}">
                <a16:creationId xmlns="" xmlns:a16="http://schemas.microsoft.com/office/drawing/2014/main" id="{6DC6BCE9-09D9-48A4-903B-FB1866C9DDEC}"/>
              </a:ext>
            </a:extLst>
          </p:cNvPr>
          <p:cNvSpPr/>
          <p:nvPr/>
        </p:nvSpPr>
        <p:spPr>
          <a:xfrm>
            <a:off x="7561266" y="2164717"/>
            <a:ext cx="4249734" cy="1754326"/>
          </a:xfrm>
          <a:prstGeom prst="rect">
            <a:avLst/>
          </a:prstGeom>
        </p:spPr>
        <p:txBody>
          <a:bodyPr wrap="square">
            <a:spAutoFit/>
          </a:bodyPr>
          <a:lstStyle/>
          <a:p>
            <a:pPr lvl="0" algn="r">
              <a:lnSpc>
                <a:spcPct val="150000"/>
              </a:lnSpc>
            </a:pPr>
            <a:r>
              <a:rPr lang="zh-CN" altLang="en-US" sz="2400" dirty="0" smtClean="0">
                <a:latin typeface="萝莉体 第二版" panose="02000500000000000000" pitchFamily="2" charset="-122"/>
                <a:ea typeface="萝莉体 第二版" panose="02000500000000000000" pitchFamily="2" charset="-122"/>
                <a:cs typeface="萝莉体 第二版" panose="02000500000000000000" pitchFamily="2" charset="-122"/>
                <a:sym typeface="+mn-lt"/>
              </a:rPr>
              <a:t>幽浮系列：</a:t>
            </a:r>
            <a:r>
              <a:rPr lang="zh-CN" altLang="zh-CN" sz="2400" dirty="0"/>
              <a:t>侧重沙盒模式，极大地增加了基本上是单线程的策略战棋类游戏的自由度</a:t>
            </a:r>
            <a:r>
              <a:rPr lang="zh-CN" altLang="en-US" sz="2400" dirty="0" smtClean="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a:t>
            </a:r>
            <a:endParaRPr lang="zh-CN" altLang="en-US" sz="2400" dirty="0">
              <a:solidFill>
                <a:srgbClr val="000000">
                  <a:lumMod val="65000"/>
                  <a:lumOff val="35000"/>
                </a:srgb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
        <p:nvSpPr>
          <p:cNvPr id="43" name="矩形 42">
            <a:extLst>
              <a:ext uri="{FF2B5EF4-FFF2-40B4-BE49-F238E27FC236}">
                <a16:creationId xmlns="" xmlns:a16="http://schemas.microsoft.com/office/drawing/2014/main" id="{71F739ED-AA77-4DB3-9A46-3A0C9CE71006}"/>
              </a:ext>
            </a:extLst>
          </p:cNvPr>
          <p:cNvSpPr/>
          <p:nvPr/>
        </p:nvSpPr>
        <p:spPr>
          <a:xfrm>
            <a:off x="5264945" y="5074402"/>
            <a:ext cx="4297361" cy="2031325"/>
          </a:xfrm>
          <a:prstGeom prst="rect">
            <a:avLst/>
          </a:prstGeom>
        </p:spPr>
        <p:txBody>
          <a:bodyPr wrap="square">
            <a:spAutoFit/>
          </a:bodyPr>
          <a:lstStyle/>
          <a:p>
            <a:pPr algn="r">
              <a:lnSpc>
                <a:spcPct val="150000"/>
              </a:lnSpc>
            </a:pPr>
            <a:r>
              <a:rPr lang="zh-CN" altLang="en-US" sz="2400" dirty="0" smtClean="0">
                <a:latin typeface="萝莉体 第二版" panose="02000500000000000000" pitchFamily="2" charset="-122"/>
                <a:ea typeface="萝莉体 第二版" panose="02000500000000000000" pitchFamily="2" charset="-122"/>
                <a:cs typeface="萝莉体 第二版" panose="02000500000000000000" pitchFamily="2" charset="-122"/>
                <a:sym typeface="+mn-lt"/>
              </a:rPr>
              <a:t>文明系列：多种胜利模式、更多的策略选择，</a:t>
            </a:r>
            <a:r>
              <a:rPr lang="zh-CN" altLang="zh-CN" sz="2400" dirty="0" smtClean="0"/>
              <a:t>更</a:t>
            </a:r>
            <a:r>
              <a:rPr lang="zh-CN" altLang="zh-CN" sz="2400" dirty="0"/>
              <a:t>强调玩家拥有多方操作，运筹帷幄的能力。</a:t>
            </a:r>
          </a:p>
          <a:p>
            <a:pPr lvl="0" algn="r">
              <a:lnSpc>
                <a:spcPct val="150000"/>
              </a:lnSpc>
            </a:pPr>
            <a:endParaRPr lang="zh-CN" altLang="en-US" sz="1200" dirty="0">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Tree>
    <p:extLst>
      <p:ext uri="{BB962C8B-B14F-4D97-AF65-F5344CB8AC3E}">
        <p14:creationId xmlns:p14="http://schemas.microsoft.com/office/powerpoint/2010/main" val="225529746"/>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350"/>
                            </p:stCondLst>
                            <p:childTnLst>
                              <p:par>
                                <p:cTn id="24" presetID="22" presetClass="entr" presetSubtype="4" fill="hold" nodeType="after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wipe(down)">
                                      <p:cBhvr>
                                        <p:cTn id="26" dur="500"/>
                                        <p:tgtEl>
                                          <p:spTgt spid="47"/>
                                        </p:tgtEl>
                                      </p:cBhvr>
                                    </p:animEffect>
                                  </p:childTnLst>
                                </p:cTn>
                              </p:par>
                              <p:par>
                                <p:cTn id="27" presetID="22" presetClass="entr" presetSubtype="4"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down)">
                                      <p:cBhvr>
                                        <p:cTn id="29" dur="500"/>
                                        <p:tgtEl>
                                          <p:spTgt spid="45"/>
                                        </p:tgtEl>
                                      </p:cBhvr>
                                    </p:animEffect>
                                  </p:childTnLst>
                                </p:cTn>
                              </p:par>
                              <p:par>
                                <p:cTn id="30" presetID="22" presetClass="entr" presetSubtype="4"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down)">
                                      <p:cBhvr>
                                        <p:cTn id="32" dur="500"/>
                                        <p:tgtEl>
                                          <p:spTgt spid="44"/>
                                        </p:tgtEl>
                                      </p:cBhvr>
                                    </p:animEffect>
                                  </p:childTnLst>
                                </p:cTn>
                              </p:par>
                            </p:childTnLst>
                          </p:cTn>
                        </p:par>
                        <p:par>
                          <p:cTn id="33" fill="hold">
                            <p:stCondLst>
                              <p:cond delay="1850"/>
                            </p:stCondLst>
                            <p:childTnLst>
                              <p:par>
                                <p:cTn id="34" presetID="8" presetClass="entr" presetSubtype="16" fill="hold"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diamond(in)">
                                      <p:cBhvr>
                                        <p:cTn id="36" dur="750"/>
                                        <p:tgtEl>
                                          <p:spTgt spid="48"/>
                                        </p:tgtEl>
                                      </p:cBhvr>
                                    </p:animEffect>
                                  </p:childTnLst>
                                </p:cTn>
                              </p:par>
                            </p:childTnLst>
                          </p:cTn>
                        </p:par>
                        <p:par>
                          <p:cTn id="37" fill="hold">
                            <p:stCondLst>
                              <p:cond delay="2600"/>
                            </p:stCondLst>
                            <p:childTnLst>
                              <p:par>
                                <p:cTn id="38" presetID="53" presetClass="entr" presetSubtype="16" fill="hold" grpId="0" nodeType="after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p:cTn id="40" dur="500" fill="hold"/>
                                        <p:tgtEl>
                                          <p:spTgt spid="34"/>
                                        </p:tgtEl>
                                        <p:attrNameLst>
                                          <p:attrName>ppt_w</p:attrName>
                                        </p:attrNameLst>
                                      </p:cBhvr>
                                      <p:tavLst>
                                        <p:tav tm="0">
                                          <p:val>
                                            <p:fltVal val="0"/>
                                          </p:val>
                                        </p:tav>
                                        <p:tav tm="100000">
                                          <p:val>
                                            <p:strVal val="#ppt_w"/>
                                          </p:val>
                                        </p:tav>
                                      </p:tavLst>
                                    </p:anim>
                                    <p:anim calcmode="lin" valueType="num">
                                      <p:cBhvr>
                                        <p:cTn id="41" dur="500" fill="hold"/>
                                        <p:tgtEl>
                                          <p:spTgt spid="34"/>
                                        </p:tgtEl>
                                        <p:attrNameLst>
                                          <p:attrName>ppt_h</p:attrName>
                                        </p:attrNameLst>
                                      </p:cBhvr>
                                      <p:tavLst>
                                        <p:tav tm="0">
                                          <p:val>
                                            <p:fltVal val="0"/>
                                          </p:val>
                                        </p:tav>
                                        <p:tav tm="100000">
                                          <p:val>
                                            <p:strVal val="#ppt_h"/>
                                          </p:val>
                                        </p:tav>
                                      </p:tavLst>
                                    </p:anim>
                                    <p:animEffect transition="in" filter="fade">
                                      <p:cBhvr>
                                        <p:cTn id="42" dur="500"/>
                                        <p:tgtEl>
                                          <p:spTgt spid="34"/>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p:cTn id="45" dur="500" fill="hold"/>
                                        <p:tgtEl>
                                          <p:spTgt spid="38"/>
                                        </p:tgtEl>
                                        <p:attrNameLst>
                                          <p:attrName>ppt_w</p:attrName>
                                        </p:attrNameLst>
                                      </p:cBhvr>
                                      <p:tavLst>
                                        <p:tav tm="0">
                                          <p:val>
                                            <p:fltVal val="0"/>
                                          </p:val>
                                        </p:tav>
                                        <p:tav tm="100000">
                                          <p:val>
                                            <p:strVal val="#ppt_w"/>
                                          </p:val>
                                        </p:tav>
                                      </p:tavLst>
                                    </p:anim>
                                    <p:anim calcmode="lin" valueType="num">
                                      <p:cBhvr>
                                        <p:cTn id="46" dur="500" fill="hold"/>
                                        <p:tgtEl>
                                          <p:spTgt spid="38"/>
                                        </p:tgtEl>
                                        <p:attrNameLst>
                                          <p:attrName>ppt_h</p:attrName>
                                        </p:attrNameLst>
                                      </p:cBhvr>
                                      <p:tavLst>
                                        <p:tav tm="0">
                                          <p:val>
                                            <p:fltVal val="0"/>
                                          </p:val>
                                        </p:tav>
                                        <p:tav tm="100000">
                                          <p:val>
                                            <p:strVal val="#ppt_h"/>
                                          </p:val>
                                        </p:tav>
                                      </p:tavLst>
                                    </p:anim>
                                    <p:animEffect transition="in" filter="fade">
                                      <p:cBhvr>
                                        <p:cTn id="47" dur="500"/>
                                        <p:tgtEl>
                                          <p:spTgt spid="38"/>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p:cTn id="50" dur="500" fill="hold"/>
                                        <p:tgtEl>
                                          <p:spTgt spid="36"/>
                                        </p:tgtEl>
                                        <p:attrNameLst>
                                          <p:attrName>ppt_w</p:attrName>
                                        </p:attrNameLst>
                                      </p:cBhvr>
                                      <p:tavLst>
                                        <p:tav tm="0">
                                          <p:val>
                                            <p:fltVal val="0"/>
                                          </p:val>
                                        </p:tav>
                                        <p:tav tm="100000">
                                          <p:val>
                                            <p:strVal val="#ppt_w"/>
                                          </p:val>
                                        </p:tav>
                                      </p:tavLst>
                                    </p:anim>
                                    <p:anim calcmode="lin" valueType="num">
                                      <p:cBhvr>
                                        <p:cTn id="51" dur="500" fill="hold"/>
                                        <p:tgtEl>
                                          <p:spTgt spid="36"/>
                                        </p:tgtEl>
                                        <p:attrNameLst>
                                          <p:attrName>ppt_h</p:attrName>
                                        </p:attrNameLst>
                                      </p:cBhvr>
                                      <p:tavLst>
                                        <p:tav tm="0">
                                          <p:val>
                                            <p:fltVal val="0"/>
                                          </p:val>
                                        </p:tav>
                                        <p:tav tm="100000">
                                          <p:val>
                                            <p:strVal val="#ppt_h"/>
                                          </p:val>
                                        </p:tav>
                                      </p:tavLst>
                                    </p:anim>
                                    <p:animEffect transition="in" filter="fade">
                                      <p:cBhvr>
                                        <p:cTn id="52" dur="500"/>
                                        <p:tgtEl>
                                          <p:spTgt spid="36"/>
                                        </p:tgtEl>
                                      </p:cBhvr>
                                    </p:animEffect>
                                  </p:childTnLst>
                                </p:cTn>
                              </p:par>
                            </p:childTnLst>
                          </p:cTn>
                        </p:par>
                        <p:par>
                          <p:cTn id="53" fill="hold">
                            <p:stCondLst>
                              <p:cond delay="3100"/>
                            </p:stCondLst>
                            <p:childTnLst>
                              <p:par>
                                <p:cTn id="54" presetID="2" presetClass="entr" presetSubtype="2"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1+#ppt_w/2"/>
                                          </p:val>
                                        </p:tav>
                                        <p:tav tm="100000">
                                          <p:val>
                                            <p:strVal val="#ppt_x"/>
                                          </p:val>
                                        </p:tav>
                                      </p:tavLst>
                                    </p:anim>
                                    <p:anim calcmode="lin" valueType="num">
                                      <p:cBhvr additive="base">
                                        <p:cTn id="57" dur="500" fill="hold"/>
                                        <p:tgtEl>
                                          <p:spTgt spid="42"/>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additive="base">
                                        <p:cTn id="60" dur="500" fill="hold"/>
                                        <p:tgtEl>
                                          <p:spTgt spid="40"/>
                                        </p:tgtEl>
                                        <p:attrNameLst>
                                          <p:attrName>ppt_x</p:attrName>
                                        </p:attrNameLst>
                                      </p:cBhvr>
                                      <p:tavLst>
                                        <p:tav tm="0">
                                          <p:val>
                                            <p:strVal val="0-#ppt_w/2"/>
                                          </p:val>
                                        </p:tav>
                                        <p:tav tm="100000">
                                          <p:val>
                                            <p:strVal val="#ppt_x"/>
                                          </p:val>
                                        </p:tav>
                                      </p:tavLst>
                                    </p:anim>
                                    <p:anim calcmode="lin" valueType="num">
                                      <p:cBhvr additive="base">
                                        <p:cTn id="61" dur="500" fill="hold"/>
                                        <p:tgtEl>
                                          <p:spTgt spid="40"/>
                                        </p:tgtEl>
                                        <p:attrNameLst>
                                          <p:attrName>ppt_y</p:attrName>
                                        </p:attrNameLst>
                                      </p:cBhvr>
                                      <p:tavLst>
                                        <p:tav tm="0">
                                          <p:val>
                                            <p:strVal val="#ppt_y"/>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 calcmode="lin" valueType="num">
                                      <p:cBhvr additive="base">
                                        <p:cTn id="64" dur="500" fill="hold"/>
                                        <p:tgtEl>
                                          <p:spTgt spid="43"/>
                                        </p:tgtEl>
                                        <p:attrNameLst>
                                          <p:attrName>ppt_x</p:attrName>
                                        </p:attrNameLst>
                                      </p:cBhvr>
                                      <p:tavLst>
                                        <p:tav tm="0">
                                          <p:val>
                                            <p:strVal val="#ppt_x"/>
                                          </p:val>
                                        </p:tav>
                                        <p:tav tm="100000">
                                          <p:val>
                                            <p:strVal val="#ppt_x"/>
                                          </p:val>
                                        </p:tav>
                                      </p:tavLst>
                                    </p:anim>
                                    <p:anim calcmode="lin" valueType="num">
                                      <p:cBhvr additive="base">
                                        <p:cTn id="65"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4" grpId="0" animBg="1"/>
      <p:bldP spid="36" grpId="0" animBg="1"/>
      <p:bldP spid="38" grpId="0" animBg="1"/>
      <p:bldP spid="40" grpId="0"/>
      <p:bldP spid="42" grpId="0"/>
      <p:bldP spid="4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创意手绘风ｐｐｔ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TotalTime>
  <Words>1626</Words>
  <Application>Microsoft Office PowerPoint</Application>
  <PresentationFormat>自定义</PresentationFormat>
  <Paragraphs>190</Paragraphs>
  <Slides>29</Slides>
  <Notes>29</Notes>
  <HiddenSlides>0</HiddenSlides>
  <MMClips>1</MMClips>
  <ScaleCrop>false</ScaleCrop>
  <HeadingPairs>
    <vt:vector size="4" baseType="variant">
      <vt:variant>
        <vt:lpstr>主题</vt:lpstr>
      </vt:variant>
      <vt:variant>
        <vt:i4>1</vt:i4>
      </vt:variant>
      <vt:variant>
        <vt:lpstr>幻灯片标题</vt:lpstr>
      </vt:variant>
      <vt:variant>
        <vt:i4>29</vt:i4>
      </vt:variant>
    </vt:vector>
  </HeadingPairs>
  <TitlesOfParts>
    <vt:vector size="30"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创意手绘风ｐｐｔ模板</dc:title>
  <dc:creator>lenovo</dc:creator>
  <cp:lastModifiedBy>Windows 用户</cp:lastModifiedBy>
  <cp:revision>323</cp:revision>
  <dcterms:created xsi:type="dcterms:W3CDTF">2017-07-27T08:46:21Z</dcterms:created>
  <dcterms:modified xsi:type="dcterms:W3CDTF">2017-10-17T14:35:40Z</dcterms:modified>
</cp:coreProperties>
</file>